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87CC5B-3D25-3024-74B6-934BDC639643}" v="767" dt="2023-05-22T08:28:30.9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DY, Jason (KING'S COLLEGE HOSPITAL NHS FOUNDATION TRUST)" userId="S::jason.kennedy3@nhs.net::ba91009a-9631-4cbe-83e0-5245757aad2b" providerId="AD" clId="Web-{C787CC5B-3D25-3024-74B6-934BDC639643}"/>
    <pc:docChg chg="addSld delSld modSld">
      <pc:chgData name="KENNEDY, Jason (KING'S COLLEGE HOSPITAL NHS FOUNDATION TRUST)" userId="S::jason.kennedy3@nhs.net::ba91009a-9631-4cbe-83e0-5245757aad2b" providerId="AD" clId="Web-{C787CC5B-3D25-3024-74B6-934BDC639643}" dt="2023-05-22T08:28:30.933" v="734"/>
      <pc:docMkLst>
        <pc:docMk/>
      </pc:docMkLst>
      <pc:sldChg chg="addSp delSp modSp del">
        <pc:chgData name="KENNEDY, Jason (KING'S COLLEGE HOSPITAL NHS FOUNDATION TRUST)" userId="S::jason.kennedy3@nhs.net::ba91009a-9631-4cbe-83e0-5245757aad2b" providerId="AD" clId="Web-{C787CC5B-3D25-3024-74B6-934BDC639643}" dt="2023-05-22T08:10:08.200" v="182"/>
        <pc:sldMkLst>
          <pc:docMk/>
          <pc:sldMk cId="3801372326" sldId="256"/>
        </pc:sldMkLst>
        <pc:spChg chg="add mod">
          <ac:chgData name="KENNEDY, Jason (KING'S COLLEGE HOSPITAL NHS FOUNDATION TRUST)" userId="S::jason.kennedy3@nhs.net::ba91009a-9631-4cbe-83e0-5245757aad2b" providerId="AD" clId="Web-{C787CC5B-3D25-3024-74B6-934BDC639643}" dt="2023-05-22T08:08:37.823" v="163" actId="1076"/>
          <ac:spMkLst>
            <pc:docMk/>
            <pc:sldMk cId="3801372326" sldId="256"/>
            <ac:spMk id="2" creationId="{248DB0B3-26F9-9C89-78B4-089E2AE05571}"/>
          </ac:spMkLst>
        </pc:spChg>
        <pc:spChg chg="add mod">
          <ac:chgData name="KENNEDY, Jason (KING'S COLLEGE HOSPITAL NHS FOUNDATION TRUST)" userId="S::jason.kennedy3@nhs.net::ba91009a-9631-4cbe-83e0-5245757aad2b" providerId="AD" clId="Web-{C787CC5B-3D25-3024-74B6-934BDC639643}" dt="2023-05-22T08:06:36.835" v="134" actId="1076"/>
          <ac:spMkLst>
            <pc:docMk/>
            <pc:sldMk cId="3801372326" sldId="256"/>
            <ac:spMk id="3" creationId="{06721385-855B-0F18-9BB3-9B353E10C3F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7:59:36.105" v="4"/>
          <ac:spMkLst>
            <pc:docMk/>
            <pc:sldMk cId="3801372326" sldId="256"/>
            <ac:spMk id="4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8:46.761" v="166" actId="1076"/>
          <ac:spMkLst>
            <pc:docMk/>
            <pc:sldMk cId="3801372326" sldId="256"/>
            <ac:spMk id="5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8:54.073" v="168" actId="1076"/>
          <ac:spMkLst>
            <pc:docMk/>
            <pc:sldMk cId="3801372326" sldId="256"/>
            <ac:spMk id="6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6:33.663" v="133" actId="1076"/>
          <ac:spMkLst>
            <pc:docMk/>
            <pc:sldMk cId="3801372326" sldId="256"/>
            <ac:spMk id="7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5:26.146" v="108"/>
          <ac:spMkLst>
            <pc:docMk/>
            <pc:sldMk cId="3801372326" sldId="256"/>
            <ac:spMk id="8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8:33.417" v="162" actId="14100"/>
          <ac:spMkLst>
            <pc:docMk/>
            <pc:sldMk cId="3801372326" sldId="256"/>
            <ac:spMk id="9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5:26.177" v="110"/>
          <ac:spMkLst>
            <pc:docMk/>
            <pc:sldMk cId="3801372326" sldId="256"/>
            <ac:spMk id="10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6:30.101" v="132" actId="1076"/>
          <ac:spMkLst>
            <pc:docMk/>
            <pc:sldMk cId="3801372326" sldId="256"/>
            <ac:spMk id="11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6:13.319" v="128" actId="1076"/>
          <ac:spMkLst>
            <pc:docMk/>
            <pc:sldMk cId="3801372326" sldId="256"/>
            <ac:spMk id="12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6:16.944" v="129" actId="1076"/>
          <ac:spMkLst>
            <pc:docMk/>
            <pc:sldMk cId="3801372326" sldId="256"/>
            <ac:spMk id="13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6:40.179" v="135" actId="14100"/>
          <ac:spMkLst>
            <pc:docMk/>
            <pc:sldMk cId="3801372326" sldId="256"/>
            <ac:spMk id="14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7:59:36.105" v="3"/>
          <ac:spMkLst>
            <pc:docMk/>
            <pc:sldMk cId="3801372326" sldId="256"/>
            <ac:spMk id="15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7:59:36.105" v="2"/>
          <ac:spMkLst>
            <pc:docMk/>
            <pc:sldMk cId="3801372326" sldId="256"/>
            <ac:spMk id="16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7:59:36.105" v="1"/>
          <ac:spMkLst>
            <pc:docMk/>
            <pc:sldMk cId="3801372326" sldId="256"/>
            <ac:spMk id="17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7:59:36.105" v="0"/>
          <ac:spMkLst>
            <pc:docMk/>
            <pc:sldMk cId="3801372326" sldId="256"/>
            <ac:spMk id="18" creationId="{00000000-0000-0000-0000-000000000000}"/>
          </ac:spMkLst>
        </pc:spChg>
      </pc:sldChg>
      <pc:sldChg chg="modSp add del replId">
        <pc:chgData name="KENNEDY, Jason (KING'S COLLEGE HOSPITAL NHS FOUNDATION TRUST)" userId="S::jason.kennedy3@nhs.net::ba91009a-9631-4cbe-83e0-5245757aad2b" providerId="AD" clId="Web-{C787CC5B-3D25-3024-74B6-934BDC639643}" dt="2023-05-22T08:08:24.698" v="161"/>
        <pc:sldMkLst>
          <pc:docMk/>
          <pc:sldMk cId="859283009" sldId="257"/>
        </pc:sldMkLst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5:01.239" v="89" actId="20577"/>
          <ac:spMkLst>
            <pc:docMk/>
            <pc:sldMk cId="859283009" sldId="257"/>
            <ac:spMk id="5" creationId="{00000000-0000-0000-0000-000000000000}"/>
          </ac:spMkLst>
        </pc:spChg>
      </pc:sldChg>
      <pc:sldChg chg="delSp modSp add replId">
        <pc:chgData name="KENNEDY, Jason (KING'S COLLEGE HOSPITAL NHS FOUNDATION TRUST)" userId="S::jason.kennedy3@nhs.net::ba91009a-9631-4cbe-83e0-5245757aad2b" providerId="AD" clId="Web-{C787CC5B-3D25-3024-74B6-934BDC639643}" dt="2023-05-22T08:28:30.933" v="734"/>
        <pc:sldMkLst>
          <pc:docMk/>
          <pc:sldMk cId="3915761106" sldId="257"/>
        </pc:sldMkLst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9:50.716" v="179" actId="20577"/>
          <ac:spMkLst>
            <pc:docMk/>
            <pc:sldMk cId="3915761106" sldId="257"/>
            <ac:spMk id="2" creationId="{248DB0B3-26F9-9C89-78B4-089E2AE05571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09:57.981" v="181" actId="20577"/>
          <ac:spMkLst>
            <pc:docMk/>
            <pc:sldMk cId="3915761106" sldId="257"/>
            <ac:spMk id="6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28:30.933" v="734"/>
          <ac:spMkLst>
            <pc:docMk/>
            <pc:sldMk cId="3915761106" sldId="257"/>
            <ac:spMk id="10" creationId="{00000000-0000-0000-0000-000000000000}"/>
          </ac:spMkLst>
        </pc:spChg>
      </pc:sldChg>
      <pc:sldChg chg="addSp delSp modSp add replId">
        <pc:chgData name="KENNEDY, Jason (KING'S COLLEGE HOSPITAL NHS FOUNDATION TRUST)" userId="S::jason.kennedy3@nhs.net::ba91009a-9631-4cbe-83e0-5245757aad2b" providerId="AD" clId="Web-{C787CC5B-3D25-3024-74B6-934BDC639643}" dt="2023-05-22T08:19:28.122" v="436"/>
        <pc:sldMkLst>
          <pc:docMk/>
          <pc:sldMk cId="2162021606" sldId="258"/>
        </pc:sldMkLst>
        <pc:spChg chg="mod">
          <ac:chgData name="KENNEDY, Jason (KING'S COLLEGE HOSPITAL NHS FOUNDATION TRUST)" userId="S::jason.kennedy3@nhs.net::ba91009a-9631-4cbe-83e0-5245757aad2b" providerId="AD" clId="Web-{C787CC5B-3D25-3024-74B6-934BDC639643}" dt="2023-05-22T08:14:49.020" v="321" actId="20577"/>
          <ac:spMkLst>
            <pc:docMk/>
            <pc:sldMk cId="2162021606" sldId="258"/>
            <ac:spMk id="2" creationId="{248DB0B3-26F9-9C89-78B4-089E2AE05571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15:57.803" v="334"/>
          <ac:spMkLst>
            <pc:docMk/>
            <pc:sldMk cId="2162021606" sldId="258"/>
            <ac:spMk id="3" creationId="{06721385-855B-0F18-9BB3-9B353E10C3F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12:22.016" v="248" actId="20577"/>
          <ac:spMkLst>
            <pc:docMk/>
            <pc:sldMk cId="2162021606" sldId="258"/>
            <ac:spMk id="5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10:30.310" v="186"/>
          <ac:spMkLst>
            <pc:docMk/>
            <pc:sldMk cId="2162021606" sldId="258"/>
            <ac:spMk id="6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15:57.803" v="337"/>
          <ac:spMkLst>
            <pc:docMk/>
            <pc:sldMk cId="2162021606" sldId="258"/>
            <ac:spMk id="7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17:00.383" v="361"/>
          <ac:spMkLst>
            <pc:docMk/>
            <pc:sldMk cId="2162021606" sldId="258"/>
            <ac:spMk id="8" creationId="{00000000-0000-0000-0000-000000000000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14:52.833" v="322" actId="14100"/>
          <ac:spMkLst>
            <pc:docMk/>
            <pc:sldMk cId="2162021606" sldId="258"/>
            <ac:spMk id="9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12:23.329" v="249"/>
          <ac:spMkLst>
            <pc:docMk/>
            <pc:sldMk cId="2162021606" sldId="258"/>
            <ac:spMk id="10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15:57.803" v="336"/>
          <ac:spMkLst>
            <pc:docMk/>
            <pc:sldMk cId="2162021606" sldId="258"/>
            <ac:spMk id="11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16:58.227" v="360"/>
          <ac:spMkLst>
            <pc:docMk/>
            <pc:sldMk cId="2162021606" sldId="258"/>
            <ac:spMk id="12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17:03.133" v="362"/>
          <ac:spMkLst>
            <pc:docMk/>
            <pc:sldMk cId="2162021606" sldId="258"/>
            <ac:spMk id="13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15:57.803" v="335"/>
          <ac:spMkLst>
            <pc:docMk/>
            <pc:sldMk cId="2162021606" sldId="258"/>
            <ac:spMk id="14" creationId="{00000000-0000-0000-0000-000000000000}"/>
          </ac:spMkLst>
        </pc:spChg>
        <pc:spChg chg="add mod">
          <ac:chgData name="KENNEDY, Jason (KING'S COLLEGE HOSPITAL NHS FOUNDATION TRUST)" userId="S::jason.kennedy3@nhs.net::ba91009a-9631-4cbe-83e0-5245757aad2b" providerId="AD" clId="Web-{C787CC5B-3D25-3024-74B6-934BDC639643}" dt="2023-05-22T08:18:07.229" v="393" actId="14100"/>
          <ac:spMkLst>
            <pc:docMk/>
            <pc:sldMk cId="2162021606" sldId="258"/>
            <ac:spMk id="16" creationId="{3328B4D0-2067-E660-C124-8A0BA801FD62}"/>
          </ac:spMkLst>
        </pc:spChg>
        <pc:graphicFrameChg chg="add mod modGraphic">
          <ac:chgData name="KENNEDY, Jason (KING'S COLLEGE HOSPITAL NHS FOUNDATION TRUST)" userId="S::jason.kennedy3@nhs.net::ba91009a-9631-4cbe-83e0-5245757aad2b" providerId="AD" clId="Web-{C787CC5B-3D25-3024-74B6-934BDC639643}" dt="2023-05-22T08:19:28.122" v="436"/>
          <ac:graphicFrameMkLst>
            <pc:docMk/>
            <pc:sldMk cId="2162021606" sldId="258"/>
            <ac:graphicFrameMk id="15" creationId="{736E76FD-F1BD-5C78-6A0F-35E60D4E6273}"/>
          </ac:graphicFrameMkLst>
        </pc:graphicFrameChg>
      </pc:sldChg>
      <pc:sldChg chg="addSp delSp modSp add replId">
        <pc:chgData name="KENNEDY, Jason (KING'S COLLEGE HOSPITAL NHS FOUNDATION TRUST)" userId="S::jason.kennedy3@nhs.net::ba91009a-9631-4cbe-83e0-5245757aad2b" providerId="AD" clId="Web-{C787CC5B-3D25-3024-74B6-934BDC639643}" dt="2023-05-22T08:28:20.589" v="733"/>
        <pc:sldMkLst>
          <pc:docMk/>
          <pc:sldMk cId="3879838796" sldId="259"/>
        </pc:sldMkLst>
        <pc:spChg chg="del mod">
          <ac:chgData name="KENNEDY, Jason (KING'S COLLEGE HOSPITAL NHS FOUNDATION TRUST)" userId="S::jason.kennedy3@nhs.net::ba91009a-9631-4cbe-83e0-5245757aad2b" providerId="AD" clId="Web-{C787CC5B-3D25-3024-74B6-934BDC639643}" dt="2023-05-22T08:22:31.048" v="505"/>
          <ac:spMkLst>
            <pc:docMk/>
            <pc:sldMk cId="3879838796" sldId="259"/>
            <ac:spMk id="2" creationId="{248DB0B3-26F9-9C89-78B4-089E2AE05571}"/>
          </ac:spMkLst>
        </pc:spChg>
        <pc:spChg chg="add mod ord">
          <ac:chgData name="KENNEDY, Jason (KING'S COLLEGE HOSPITAL NHS FOUNDATION TRUST)" userId="S::jason.kennedy3@nhs.net::ba91009a-9631-4cbe-83e0-5245757aad2b" providerId="AD" clId="Web-{C787CC5B-3D25-3024-74B6-934BDC639643}" dt="2023-05-22T08:24:05.129" v="530"/>
          <ac:spMkLst>
            <pc:docMk/>
            <pc:sldMk cId="3879838796" sldId="259"/>
            <ac:spMk id="3" creationId="{295596A9-FB7D-3F44-FA6E-820763DD109B}"/>
          </ac:spMkLst>
        </pc:spChg>
        <pc:spChg chg="mod">
          <ac:chgData name="KENNEDY, Jason (KING'S COLLEGE HOSPITAL NHS FOUNDATION TRUST)" userId="S::jason.kennedy3@nhs.net::ba91009a-9631-4cbe-83e0-5245757aad2b" providerId="AD" clId="Web-{C787CC5B-3D25-3024-74B6-934BDC639643}" dt="2023-05-22T08:25:13.803" v="593" actId="20577"/>
          <ac:spMkLst>
            <pc:docMk/>
            <pc:sldMk cId="3879838796" sldId="259"/>
            <ac:spMk id="5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22:31.048" v="506"/>
          <ac:spMkLst>
            <pc:docMk/>
            <pc:sldMk cId="3879838796" sldId="259"/>
            <ac:spMk id="9" creationId="{00000000-0000-0000-0000-000000000000}"/>
          </ac:spMkLst>
        </pc:spChg>
        <pc:spChg chg="del">
          <ac:chgData name="KENNEDY, Jason (KING'S COLLEGE HOSPITAL NHS FOUNDATION TRUST)" userId="S::jason.kennedy3@nhs.net::ba91009a-9631-4cbe-83e0-5245757aad2b" providerId="AD" clId="Web-{C787CC5B-3D25-3024-74B6-934BDC639643}" dt="2023-05-22T08:22:31.048" v="504"/>
          <ac:spMkLst>
            <pc:docMk/>
            <pc:sldMk cId="3879838796" sldId="259"/>
            <ac:spMk id="16" creationId="{3328B4D0-2067-E660-C124-8A0BA801FD62}"/>
          </ac:spMkLst>
        </pc:spChg>
        <pc:graphicFrameChg chg="mod modGraphic">
          <ac:chgData name="KENNEDY, Jason (KING'S COLLEGE HOSPITAL NHS FOUNDATION TRUST)" userId="S::jason.kennedy3@nhs.net::ba91009a-9631-4cbe-83e0-5245757aad2b" providerId="AD" clId="Web-{C787CC5B-3D25-3024-74B6-934BDC639643}" dt="2023-05-22T08:28:20.589" v="733"/>
          <ac:graphicFrameMkLst>
            <pc:docMk/>
            <pc:sldMk cId="3879838796" sldId="259"/>
            <ac:graphicFrameMk id="15" creationId="{736E76FD-F1BD-5C78-6A0F-35E60D4E6273}"/>
          </ac:graphicFrameMkLst>
        </pc:graphicFrameChg>
      </pc:sldChg>
      <pc:sldChg chg="add del replId">
        <pc:chgData name="KENNEDY, Jason (KING'S COLLEGE HOSPITAL NHS FOUNDATION TRUST)" userId="S::jason.kennedy3@nhs.net::ba91009a-9631-4cbe-83e0-5245757aad2b" providerId="AD" clId="Web-{C787CC5B-3D25-3024-74B6-934BDC639643}" dt="2023-05-22T08:22:46.908" v="511"/>
        <pc:sldMkLst>
          <pc:docMk/>
          <pc:sldMk cId="198341714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97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911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82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96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13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889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04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00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8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95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82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5E512-E7D3-4DBF-9B75-35F1C6121F79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4D3DD-6C90-4CB9-B5CB-E60A32872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63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bmurimbarimba@nhs.net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69415" y="176094"/>
            <a:ext cx="11074400" cy="546289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Course Title:</a:t>
            </a: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Omnicell Training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58042" y="858103"/>
            <a:ext cx="11063027" cy="67594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Course banner picture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558042" y="3747638"/>
            <a:ext cx="5450385" cy="595573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Target audience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Example; All Nurses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60506" y="6022265"/>
            <a:ext cx="5430862" cy="58420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I need to complete this course?</a:t>
            </a:r>
          </a:p>
          <a:p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Example; Every 2 years</a:t>
            </a: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9415" y="2511378"/>
            <a:ext cx="11074400" cy="1076468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objective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objective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objective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objective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0506" y="4513050"/>
            <a:ext cx="5430862" cy="60960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Duration</a:t>
            </a:r>
          </a:p>
          <a:p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Example; 1 hour.</a:t>
            </a: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3395" y="5272017"/>
            <a:ext cx="5435031" cy="596711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 criteria</a:t>
            </a:r>
          </a:p>
          <a:p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must answer 10 questions and score 80% or more to pass.</a:t>
            </a: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30878" y="6015251"/>
            <a:ext cx="5541370" cy="59055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Prerequisites</a:t>
            </a:r>
          </a:p>
          <a:p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Example; You need to complete Course x.</a:t>
            </a: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10596" y="4509070"/>
            <a:ext cx="5521846" cy="134828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completion requirements</a:t>
            </a:r>
          </a:p>
          <a:p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Example; You need to complete at least 1 of the eLearning modules plus pass the test of understanding. Everything else if optional.</a:t>
            </a: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8DB0B3-26F9-9C89-78B4-089E2AE05571}"/>
              </a:ext>
            </a:extLst>
          </p:cNvPr>
          <p:cNvSpPr/>
          <p:nvPr/>
        </p:nvSpPr>
        <p:spPr>
          <a:xfrm>
            <a:off x="558041" y="1665595"/>
            <a:ext cx="11074400" cy="675943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Course summary:</a:t>
            </a:r>
            <a:endParaRPr lang="en-US" sz="1400" b="1">
              <a:solidFill>
                <a:schemeClr val="tx1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Populate text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21385-855B-0F18-9BB3-9B353E10C3F0}"/>
              </a:ext>
            </a:extLst>
          </p:cNvPr>
          <p:cNvSpPr/>
          <p:nvPr/>
        </p:nvSpPr>
        <p:spPr>
          <a:xfrm>
            <a:off x="6133341" y="3739676"/>
            <a:ext cx="5499100" cy="60960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US" sz="1200" b="1" dirty="0">
                <a:solidFill>
                  <a:schemeClr val="tx1"/>
                </a:solidFill>
                <a:latin typeface="Arial"/>
                <a:cs typeface="Arial"/>
              </a:rPr>
              <a:t>Provider</a:t>
            </a:r>
            <a:endParaRPr lang="en-US" sz="140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US" sz="1200" dirty="0">
                <a:solidFill>
                  <a:srgbClr val="0070C0"/>
                </a:solidFill>
                <a:latin typeface="Arial"/>
                <a:cs typeface="Arial"/>
              </a:rPr>
              <a:t>Example; King's College Hospital</a:t>
            </a: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76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69415" y="176094"/>
            <a:ext cx="11063027" cy="1308288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Skill Up:</a:t>
            </a:r>
            <a:endParaRPr lang="en-US" dirty="0"/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List the individual learning items that make up the learning experience, for example:</a:t>
            </a:r>
          </a:p>
          <a:p>
            <a:pPr marL="228600" indent="-228600">
              <a:buAutoNum type="arabicPeriod"/>
            </a:pPr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eLearning module 1</a:t>
            </a:r>
          </a:p>
          <a:p>
            <a:pPr marL="228600" indent="-228600">
              <a:buAutoNum type="arabicPeriod"/>
            </a:pPr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Assessment (test)</a:t>
            </a:r>
          </a:p>
          <a:p>
            <a:pPr marL="228600" indent="-228600">
              <a:buAutoNum type="arabicPeriod"/>
            </a:pPr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Resource link – to website abc.com</a:t>
            </a:r>
          </a:p>
          <a:p>
            <a:pPr marL="228600" indent="-228600">
              <a:buAutoNum type="arabicPeriod"/>
            </a:pPr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9415" y="2511378"/>
            <a:ext cx="11063027" cy="701155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Certificate of completion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Normally issued upon completion of the Evaluation feedback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8DB0B3-26F9-9C89-78B4-089E2AE05571}"/>
              </a:ext>
            </a:extLst>
          </p:cNvPr>
          <p:cNvSpPr/>
          <p:nvPr/>
        </p:nvSpPr>
        <p:spPr>
          <a:xfrm>
            <a:off x="558041" y="1665595"/>
            <a:ext cx="11074400" cy="675943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Tell us what you think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We ask learners to complete the online evaluation form.</a:t>
            </a:r>
            <a:endParaRPr lang="en-GB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This won't become available unless the specified items in the area Skill Up are complete.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36E76FD-F1BD-5C78-6A0F-35E60D4E6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508952"/>
              </p:ext>
            </p:extLst>
          </p:nvPr>
        </p:nvGraphicFramePr>
        <p:xfrm>
          <a:off x="626696" y="3996216"/>
          <a:ext cx="10869031" cy="201168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622664">
                  <a:extLst>
                    <a:ext uri="{9D8B030D-6E8A-4147-A177-3AD203B41FA5}">
                      <a16:colId xmlns:a16="http://schemas.microsoft.com/office/drawing/2014/main" val="1227152990"/>
                    </a:ext>
                  </a:extLst>
                </a:gridCol>
                <a:gridCol w="3622664">
                  <a:extLst>
                    <a:ext uri="{9D8B030D-6E8A-4147-A177-3AD203B41FA5}">
                      <a16:colId xmlns:a16="http://schemas.microsoft.com/office/drawing/2014/main" val="3438562455"/>
                    </a:ext>
                  </a:extLst>
                </a:gridCol>
                <a:gridCol w="3623703">
                  <a:extLst>
                    <a:ext uri="{9D8B030D-6E8A-4147-A177-3AD203B41FA5}">
                      <a16:colId xmlns:a16="http://schemas.microsoft.com/office/drawing/2014/main" val="29613711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Delivery Format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Online e-learning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Delivery method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Microsoft Teams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Format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SCORM 1.2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Browser Support</a:t>
                      </a:r>
                    </a:p>
                    <a:p>
                      <a:pPr marL="171450" indent="-171450">
                        <a:buFont typeface="Arial"/>
                        <a:buChar char="•"/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Edge</a:t>
                      </a:r>
                    </a:p>
                    <a:p>
                      <a:pPr marL="171450" indent="-171450">
                        <a:buFont typeface="Arial"/>
                        <a:buChar char="•"/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Chrome</a:t>
                      </a:r>
                    </a:p>
                    <a:p>
                      <a:pPr marL="171450" indent="-171450">
                        <a:buFont typeface="Arial"/>
                        <a:buChar char="•"/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Firefox</a:t>
                      </a:r>
                    </a:p>
                    <a:p>
                      <a:pPr marL="171450" indent="-171450">
                        <a:buFont typeface="Arial"/>
                        <a:buChar char="•"/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Safari</a:t>
                      </a:r>
                    </a:p>
                    <a:p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75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(Pop up blockers disabled and JavaScript must be enabled)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endParaRPr lang="en-GB" sz="1200" dirty="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Arial"/>
                        </a:rPr>
                        <a:t>Learner Environment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Responsive content may be viewed on:</a:t>
                      </a:r>
                    </a:p>
                    <a:p>
                      <a:pPr marL="342900" lvl="0" indent="-342900"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Desktop</a:t>
                      </a:r>
                    </a:p>
                    <a:p>
                      <a:pPr marL="342900" lvl="0" indent="-342900"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Laptop</a:t>
                      </a:r>
                    </a:p>
                    <a:p>
                      <a:pPr marL="342900" lvl="0" indent="-342900"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Mobile device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Recommended connection speed 512 KBPS</a:t>
                      </a: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Audio &amp; Video</a:t>
                      </a: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None included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0476382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3328B4D0-2067-E660-C124-8A0BA801FD62}"/>
              </a:ext>
            </a:extLst>
          </p:cNvPr>
          <p:cNvSpPr/>
          <p:nvPr/>
        </p:nvSpPr>
        <p:spPr>
          <a:xfrm>
            <a:off x="569414" y="3432601"/>
            <a:ext cx="11063027" cy="230476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Hardware/software Requirements</a:t>
            </a: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Please amend as necessary</a:t>
            </a:r>
            <a:endParaRPr lang="en-US" dirty="0"/>
          </a:p>
          <a:p>
            <a:endParaRPr lang="en-GB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021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5596A9-FB7D-3F44-FA6E-820763DD109B}"/>
              </a:ext>
            </a:extLst>
          </p:cNvPr>
          <p:cNvSpPr/>
          <p:nvPr/>
        </p:nvSpPr>
        <p:spPr>
          <a:xfrm>
            <a:off x="558041" y="1768332"/>
            <a:ext cx="11074400" cy="233186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ea typeface="Calibri" panose="020F0502020204030204"/>
                <a:cs typeface="Arial"/>
              </a:rPr>
              <a:t>Contact details:</a:t>
            </a:r>
          </a:p>
          <a:p>
            <a:endParaRPr lang="en-GB" sz="1200" b="1" dirty="0">
              <a:solidFill>
                <a:schemeClr val="tx1"/>
              </a:solidFill>
              <a:latin typeface="Arial"/>
              <a:ea typeface="Calibri" panose="020F0502020204030204"/>
              <a:cs typeface="Arial"/>
            </a:endParaRPr>
          </a:p>
          <a:p>
            <a:endParaRPr lang="en-GB" sz="1200" b="1" dirty="0">
              <a:solidFill>
                <a:schemeClr val="tx1"/>
              </a:solidFill>
              <a:latin typeface="Arial"/>
              <a:ea typeface="Calibri" panose="020F0502020204030204"/>
              <a:cs typeface="Arial"/>
            </a:endParaRPr>
          </a:p>
          <a:p>
            <a:pPr marL="228600" indent="-228600">
              <a:buAutoNum type="arabicPeriod"/>
            </a:pPr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8042" y="176094"/>
            <a:ext cx="11074400" cy="1410646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Quality Assurance:</a:t>
            </a:r>
            <a:endParaRPr lang="en-US" dirty="0">
              <a:solidFill>
                <a:schemeClr val="tx1"/>
              </a:solidFill>
            </a:endParaRPr>
          </a:p>
          <a:p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SME Lead:</a:t>
            </a: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Name</a:t>
            </a:r>
          </a:p>
          <a:p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Accessibility needs</a:t>
            </a:r>
          </a:p>
          <a:p>
            <a:r>
              <a:rPr lang="en-GB" sz="1200" dirty="0">
                <a:solidFill>
                  <a:srgbClr val="0070C0"/>
                </a:solidFill>
                <a:latin typeface="Arial"/>
                <a:cs typeface="Arial"/>
              </a:rPr>
              <a:t>Please list any other formats this training is available in for those with accessibility requirements</a:t>
            </a:r>
          </a:p>
          <a:p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indent="-228600">
              <a:buAutoNum type="arabicPeriod"/>
            </a:pPr>
            <a:endParaRPr lang="en-GB" sz="12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36E76FD-F1BD-5C78-6A0F-35E60D4E6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315893"/>
              </p:ext>
            </p:extLst>
          </p:nvPr>
        </p:nvGraphicFramePr>
        <p:xfrm>
          <a:off x="694935" y="2165141"/>
          <a:ext cx="7245328" cy="21945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622664">
                  <a:extLst>
                    <a:ext uri="{9D8B030D-6E8A-4147-A177-3AD203B41FA5}">
                      <a16:colId xmlns:a16="http://schemas.microsoft.com/office/drawing/2014/main" val="1227152990"/>
                    </a:ext>
                  </a:extLst>
                </a:gridCol>
                <a:gridCol w="3622664">
                  <a:extLst>
                    <a:ext uri="{9D8B030D-6E8A-4147-A177-3AD203B41FA5}">
                      <a16:colId xmlns:a16="http://schemas.microsoft.com/office/drawing/2014/main" val="34385624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Team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For example: Health &amp; Safety Team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  <a:tabLst>
                          <a:tab pos="457200" algn="l"/>
                        </a:tabLs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Email</a:t>
                      </a:r>
                      <a:endParaRPr lang="en-GB" dirty="0"/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Usually, a shared inbox to collect any learner enquiries</a:t>
                      </a:r>
                      <a:endParaRPr lang="en-GB" dirty="0"/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Tel:</a:t>
                      </a: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effectLst/>
                          <a:latin typeface="Arial"/>
                        </a:rPr>
                        <a:t>Team telephone if one exist</a:t>
                      </a:r>
                      <a:endParaRPr lang="en-GB" dirty="0"/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200" b="1" dirty="0">
                          <a:effectLst/>
                          <a:latin typeface="Arial"/>
                        </a:rPr>
                        <a:t>SME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 example: Blessing Murimbarimba</a:t>
                      </a:r>
                      <a:endParaRPr lang="en-US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endParaRPr lang="en-GB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r>
                        <a:rPr lang="en-GB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Email</a:t>
                      </a:r>
                      <a:endParaRPr lang="en-GB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hlinkClick r:id="rId2"/>
                        </a:rPr>
                        <a:t>bmurimbarimba@nhs.net</a:t>
                      </a:r>
                      <a:endParaRPr lang="en-GB"/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endParaRPr lang="en-GB" sz="12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r>
                        <a:rPr lang="en-GB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Tel:</a:t>
                      </a:r>
                      <a:endParaRPr lang="en-US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Telephone extension</a:t>
                      </a:r>
                      <a:endParaRPr lang="en-GB" dirty="0"/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endParaRPr lang="en-GB" sz="1200" dirty="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0476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838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78925d2d-a4a2-44fb-870f-d040f6ae0a06">
      <Terms xmlns="http://schemas.microsoft.com/office/infopath/2007/PartnerControls"/>
    </lcf76f155ced4ddcb4097134ff3c332f>
    <_ip_UnifiedCompliancePolicyProperties xmlns="http://schemas.microsoft.com/sharepoint/v3" xsi:nil="true"/>
    <TaxCatchAll xmlns="da860088-b9d6-4810-bfca-fb37ce6318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D9E1DFE8C2446B3A79912E479F02F" ma:contentTypeVersion="16" ma:contentTypeDescription="Create a new document." ma:contentTypeScope="" ma:versionID="9b03c9bbeffc44395d617e532e75ec82">
  <xsd:schema xmlns:xsd="http://www.w3.org/2001/XMLSchema" xmlns:xs="http://www.w3.org/2001/XMLSchema" xmlns:p="http://schemas.microsoft.com/office/2006/metadata/properties" xmlns:ns1="http://schemas.microsoft.com/sharepoint/v3" xmlns:ns2="78925d2d-a4a2-44fb-870f-d040f6ae0a06" xmlns:ns3="da860088-b9d6-4810-bfca-fb37ce6318cc" targetNamespace="http://schemas.microsoft.com/office/2006/metadata/properties" ma:root="true" ma:fieldsID="21f607bc0b6caa6cff938408013ae9b7" ns1:_="" ns2:_="" ns3:_="">
    <xsd:import namespace="http://schemas.microsoft.com/sharepoint/v3"/>
    <xsd:import namespace="78925d2d-a4a2-44fb-870f-d040f6ae0a06"/>
    <xsd:import namespace="da860088-b9d6-4810-bfca-fb37ce6318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925d2d-a4a2-44fb-870f-d040f6ae0a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860088-b9d6-4810-bfca-fb37ce6318c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f72093f-cccd-4982-bf32-a68a3995cc19}" ma:internalName="TaxCatchAll" ma:showField="CatchAllData" ma:web="da860088-b9d6-4810-bfca-fb37ce6318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9B2C71-DB51-42D5-A477-6B7B745462E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8925d2d-a4a2-44fb-870f-d040f6ae0a06"/>
    <ds:schemaRef ds:uri="da860088-b9d6-4810-bfca-fb37ce6318cc"/>
  </ds:schemaRefs>
</ds:datastoreItem>
</file>

<file path=customXml/itemProps2.xml><?xml version="1.0" encoding="utf-8"?>
<ds:datastoreItem xmlns:ds="http://schemas.openxmlformats.org/officeDocument/2006/customXml" ds:itemID="{0DD4DDBD-6C96-4593-B2EE-63094891BA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726786-9EB8-45B2-AAFE-000E6A4B72BE}"/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123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King's College Hospital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Kennedy, Jason</dc:creator>
  <cp:lastModifiedBy>Kennedy, Jason</cp:lastModifiedBy>
  <cp:revision>189</cp:revision>
  <dcterms:created xsi:type="dcterms:W3CDTF">2022-01-28T15:59:00Z</dcterms:created>
  <dcterms:modified xsi:type="dcterms:W3CDTF">2023-05-22T08:28:36Z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0x0101002E2D9E1DFE8C2446B3A79912E479F02F</vt:lpwstr>
  </property>
  <property fmtid="{D5CDD505-2E9C-101B-9397-08002B2CF9AE}" pid="3" name="MediaServiceImageTags">
    <vt:lpwstr/>
  </property>
</Properties>
</file>