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87CC5B-3D25-3024-74B6-934BDC639643}" v="767" dt="2023-05-22T08:28:30.9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NNEDY, Jason (KING'S COLLEGE HOSPITAL NHS FOUNDATION TRUST)" userId="S::jason.kennedy3@nhs.net::ba91009a-9631-4cbe-83e0-5245757aad2b" providerId="AD" clId="Web-{C787CC5B-3D25-3024-74B6-934BDC639643}"/>
    <pc:docChg chg="addSld delSld modSld">
      <pc:chgData name="KENNEDY, Jason (KING'S COLLEGE HOSPITAL NHS FOUNDATION TRUST)" userId="S::jason.kennedy3@nhs.net::ba91009a-9631-4cbe-83e0-5245757aad2b" providerId="AD" clId="Web-{C787CC5B-3D25-3024-74B6-934BDC639643}" dt="2023-05-22T08:28:30.933" v="734"/>
      <pc:docMkLst>
        <pc:docMk/>
      </pc:docMkLst>
      <pc:sldChg chg="addSp delSp modSp del">
        <pc:chgData name="KENNEDY, Jason (KING'S COLLEGE HOSPITAL NHS FOUNDATION TRUST)" userId="S::jason.kennedy3@nhs.net::ba91009a-9631-4cbe-83e0-5245757aad2b" providerId="AD" clId="Web-{C787CC5B-3D25-3024-74B6-934BDC639643}" dt="2023-05-22T08:10:08.200" v="182"/>
        <pc:sldMkLst>
          <pc:docMk/>
          <pc:sldMk cId="3801372326" sldId="256"/>
        </pc:sldMkLst>
        <pc:spChg chg="add mod">
          <ac:chgData name="KENNEDY, Jason (KING'S COLLEGE HOSPITAL NHS FOUNDATION TRUST)" userId="S::jason.kennedy3@nhs.net::ba91009a-9631-4cbe-83e0-5245757aad2b" providerId="AD" clId="Web-{C787CC5B-3D25-3024-74B6-934BDC639643}" dt="2023-05-22T08:08:37.823" v="163" actId="1076"/>
          <ac:spMkLst>
            <pc:docMk/>
            <pc:sldMk cId="3801372326" sldId="256"/>
            <ac:spMk id="2" creationId="{248DB0B3-26F9-9C89-78B4-089E2AE05571}"/>
          </ac:spMkLst>
        </pc:spChg>
        <pc:spChg chg="add mod">
          <ac:chgData name="KENNEDY, Jason (KING'S COLLEGE HOSPITAL NHS FOUNDATION TRUST)" userId="S::jason.kennedy3@nhs.net::ba91009a-9631-4cbe-83e0-5245757aad2b" providerId="AD" clId="Web-{C787CC5B-3D25-3024-74B6-934BDC639643}" dt="2023-05-22T08:06:36.835" v="134" actId="1076"/>
          <ac:spMkLst>
            <pc:docMk/>
            <pc:sldMk cId="3801372326" sldId="256"/>
            <ac:spMk id="3" creationId="{06721385-855B-0F18-9BB3-9B353E10C3F0}"/>
          </ac:spMkLst>
        </pc:spChg>
        <pc:spChg chg="del">
          <ac:chgData name="KENNEDY, Jason (KING'S COLLEGE HOSPITAL NHS FOUNDATION TRUST)" userId="S::jason.kennedy3@nhs.net::ba91009a-9631-4cbe-83e0-5245757aad2b" providerId="AD" clId="Web-{C787CC5B-3D25-3024-74B6-934BDC639643}" dt="2023-05-22T07:59:36.105" v="4"/>
          <ac:spMkLst>
            <pc:docMk/>
            <pc:sldMk cId="3801372326" sldId="256"/>
            <ac:spMk id="4" creationId="{00000000-0000-0000-0000-000000000000}"/>
          </ac:spMkLst>
        </pc:spChg>
        <pc:spChg chg="mod">
          <ac:chgData name="KENNEDY, Jason (KING'S COLLEGE HOSPITAL NHS FOUNDATION TRUST)" userId="S::jason.kennedy3@nhs.net::ba91009a-9631-4cbe-83e0-5245757aad2b" providerId="AD" clId="Web-{C787CC5B-3D25-3024-74B6-934BDC639643}" dt="2023-05-22T08:08:46.761" v="166" actId="1076"/>
          <ac:spMkLst>
            <pc:docMk/>
            <pc:sldMk cId="3801372326" sldId="256"/>
            <ac:spMk id="5" creationId="{00000000-0000-0000-0000-000000000000}"/>
          </ac:spMkLst>
        </pc:spChg>
        <pc:spChg chg="mod">
          <ac:chgData name="KENNEDY, Jason (KING'S COLLEGE HOSPITAL NHS FOUNDATION TRUST)" userId="S::jason.kennedy3@nhs.net::ba91009a-9631-4cbe-83e0-5245757aad2b" providerId="AD" clId="Web-{C787CC5B-3D25-3024-74B6-934BDC639643}" dt="2023-05-22T08:08:54.073" v="168" actId="1076"/>
          <ac:spMkLst>
            <pc:docMk/>
            <pc:sldMk cId="3801372326" sldId="256"/>
            <ac:spMk id="6" creationId="{00000000-0000-0000-0000-000000000000}"/>
          </ac:spMkLst>
        </pc:spChg>
        <pc:spChg chg="mod">
          <ac:chgData name="KENNEDY, Jason (KING'S COLLEGE HOSPITAL NHS FOUNDATION TRUST)" userId="S::jason.kennedy3@nhs.net::ba91009a-9631-4cbe-83e0-5245757aad2b" providerId="AD" clId="Web-{C787CC5B-3D25-3024-74B6-934BDC639643}" dt="2023-05-22T08:06:33.663" v="133" actId="1076"/>
          <ac:spMkLst>
            <pc:docMk/>
            <pc:sldMk cId="3801372326" sldId="256"/>
            <ac:spMk id="7" creationId="{00000000-0000-0000-0000-000000000000}"/>
          </ac:spMkLst>
        </pc:spChg>
        <pc:spChg chg="mod">
          <ac:chgData name="KENNEDY, Jason (KING'S COLLEGE HOSPITAL NHS FOUNDATION TRUST)" userId="S::jason.kennedy3@nhs.net::ba91009a-9631-4cbe-83e0-5245757aad2b" providerId="AD" clId="Web-{C787CC5B-3D25-3024-74B6-934BDC639643}" dt="2023-05-22T08:05:26.146" v="108"/>
          <ac:spMkLst>
            <pc:docMk/>
            <pc:sldMk cId="3801372326" sldId="256"/>
            <ac:spMk id="8" creationId="{00000000-0000-0000-0000-000000000000}"/>
          </ac:spMkLst>
        </pc:spChg>
        <pc:spChg chg="mod">
          <ac:chgData name="KENNEDY, Jason (KING'S COLLEGE HOSPITAL NHS FOUNDATION TRUST)" userId="S::jason.kennedy3@nhs.net::ba91009a-9631-4cbe-83e0-5245757aad2b" providerId="AD" clId="Web-{C787CC5B-3D25-3024-74B6-934BDC639643}" dt="2023-05-22T08:08:33.417" v="162" actId="14100"/>
          <ac:spMkLst>
            <pc:docMk/>
            <pc:sldMk cId="3801372326" sldId="256"/>
            <ac:spMk id="9" creationId="{00000000-0000-0000-0000-000000000000}"/>
          </ac:spMkLst>
        </pc:spChg>
        <pc:spChg chg="mod">
          <ac:chgData name="KENNEDY, Jason (KING'S COLLEGE HOSPITAL NHS FOUNDATION TRUST)" userId="S::jason.kennedy3@nhs.net::ba91009a-9631-4cbe-83e0-5245757aad2b" providerId="AD" clId="Web-{C787CC5B-3D25-3024-74B6-934BDC639643}" dt="2023-05-22T08:05:26.177" v="110"/>
          <ac:spMkLst>
            <pc:docMk/>
            <pc:sldMk cId="3801372326" sldId="256"/>
            <ac:spMk id="10" creationId="{00000000-0000-0000-0000-000000000000}"/>
          </ac:spMkLst>
        </pc:spChg>
        <pc:spChg chg="mod">
          <ac:chgData name="KENNEDY, Jason (KING'S COLLEGE HOSPITAL NHS FOUNDATION TRUST)" userId="S::jason.kennedy3@nhs.net::ba91009a-9631-4cbe-83e0-5245757aad2b" providerId="AD" clId="Web-{C787CC5B-3D25-3024-74B6-934BDC639643}" dt="2023-05-22T08:06:30.101" v="132" actId="1076"/>
          <ac:spMkLst>
            <pc:docMk/>
            <pc:sldMk cId="3801372326" sldId="256"/>
            <ac:spMk id="11" creationId="{00000000-0000-0000-0000-000000000000}"/>
          </ac:spMkLst>
        </pc:spChg>
        <pc:spChg chg="mod">
          <ac:chgData name="KENNEDY, Jason (KING'S COLLEGE HOSPITAL NHS FOUNDATION TRUST)" userId="S::jason.kennedy3@nhs.net::ba91009a-9631-4cbe-83e0-5245757aad2b" providerId="AD" clId="Web-{C787CC5B-3D25-3024-74B6-934BDC639643}" dt="2023-05-22T08:06:13.319" v="128" actId="1076"/>
          <ac:spMkLst>
            <pc:docMk/>
            <pc:sldMk cId="3801372326" sldId="256"/>
            <ac:spMk id="12" creationId="{00000000-0000-0000-0000-000000000000}"/>
          </ac:spMkLst>
        </pc:spChg>
        <pc:spChg chg="mod">
          <ac:chgData name="KENNEDY, Jason (KING'S COLLEGE HOSPITAL NHS FOUNDATION TRUST)" userId="S::jason.kennedy3@nhs.net::ba91009a-9631-4cbe-83e0-5245757aad2b" providerId="AD" clId="Web-{C787CC5B-3D25-3024-74B6-934BDC639643}" dt="2023-05-22T08:06:16.944" v="129" actId="1076"/>
          <ac:spMkLst>
            <pc:docMk/>
            <pc:sldMk cId="3801372326" sldId="256"/>
            <ac:spMk id="13" creationId="{00000000-0000-0000-0000-000000000000}"/>
          </ac:spMkLst>
        </pc:spChg>
        <pc:spChg chg="mod">
          <ac:chgData name="KENNEDY, Jason (KING'S COLLEGE HOSPITAL NHS FOUNDATION TRUST)" userId="S::jason.kennedy3@nhs.net::ba91009a-9631-4cbe-83e0-5245757aad2b" providerId="AD" clId="Web-{C787CC5B-3D25-3024-74B6-934BDC639643}" dt="2023-05-22T08:06:40.179" v="135" actId="14100"/>
          <ac:spMkLst>
            <pc:docMk/>
            <pc:sldMk cId="3801372326" sldId="256"/>
            <ac:spMk id="14" creationId="{00000000-0000-0000-0000-000000000000}"/>
          </ac:spMkLst>
        </pc:spChg>
        <pc:spChg chg="del">
          <ac:chgData name="KENNEDY, Jason (KING'S COLLEGE HOSPITAL NHS FOUNDATION TRUST)" userId="S::jason.kennedy3@nhs.net::ba91009a-9631-4cbe-83e0-5245757aad2b" providerId="AD" clId="Web-{C787CC5B-3D25-3024-74B6-934BDC639643}" dt="2023-05-22T07:59:36.105" v="3"/>
          <ac:spMkLst>
            <pc:docMk/>
            <pc:sldMk cId="3801372326" sldId="256"/>
            <ac:spMk id="15" creationId="{00000000-0000-0000-0000-000000000000}"/>
          </ac:spMkLst>
        </pc:spChg>
        <pc:spChg chg="del">
          <ac:chgData name="KENNEDY, Jason (KING'S COLLEGE HOSPITAL NHS FOUNDATION TRUST)" userId="S::jason.kennedy3@nhs.net::ba91009a-9631-4cbe-83e0-5245757aad2b" providerId="AD" clId="Web-{C787CC5B-3D25-3024-74B6-934BDC639643}" dt="2023-05-22T07:59:36.105" v="2"/>
          <ac:spMkLst>
            <pc:docMk/>
            <pc:sldMk cId="3801372326" sldId="256"/>
            <ac:spMk id="16" creationId="{00000000-0000-0000-0000-000000000000}"/>
          </ac:spMkLst>
        </pc:spChg>
        <pc:spChg chg="del">
          <ac:chgData name="KENNEDY, Jason (KING'S COLLEGE HOSPITAL NHS FOUNDATION TRUST)" userId="S::jason.kennedy3@nhs.net::ba91009a-9631-4cbe-83e0-5245757aad2b" providerId="AD" clId="Web-{C787CC5B-3D25-3024-74B6-934BDC639643}" dt="2023-05-22T07:59:36.105" v="1"/>
          <ac:spMkLst>
            <pc:docMk/>
            <pc:sldMk cId="3801372326" sldId="256"/>
            <ac:spMk id="17" creationId="{00000000-0000-0000-0000-000000000000}"/>
          </ac:spMkLst>
        </pc:spChg>
        <pc:spChg chg="del">
          <ac:chgData name="KENNEDY, Jason (KING'S COLLEGE HOSPITAL NHS FOUNDATION TRUST)" userId="S::jason.kennedy3@nhs.net::ba91009a-9631-4cbe-83e0-5245757aad2b" providerId="AD" clId="Web-{C787CC5B-3D25-3024-74B6-934BDC639643}" dt="2023-05-22T07:59:36.105" v="0"/>
          <ac:spMkLst>
            <pc:docMk/>
            <pc:sldMk cId="3801372326" sldId="256"/>
            <ac:spMk id="18" creationId="{00000000-0000-0000-0000-000000000000}"/>
          </ac:spMkLst>
        </pc:spChg>
      </pc:sldChg>
      <pc:sldChg chg="modSp add del replId">
        <pc:chgData name="KENNEDY, Jason (KING'S COLLEGE HOSPITAL NHS FOUNDATION TRUST)" userId="S::jason.kennedy3@nhs.net::ba91009a-9631-4cbe-83e0-5245757aad2b" providerId="AD" clId="Web-{C787CC5B-3D25-3024-74B6-934BDC639643}" dt="2023-05-22T08:08:24.698" v="161"/>
        <pc:sldMkLst>
          <pc:docMk/>
          <pc:sldMk cId="859283009" sldId="257"/>
        </pc:sldMkLst>
        <pc:spChg chg="mod">
          <ac:chgData name="KENNEDY, Jason (KING'S COLLEGE HOSPITAL NHS FOUNDATION TRUST)" userId="S::jason.kennedy3@nhs.net::ba91009a-9631-4cbe-83e0-5245757aad2b" providerId="AD" clId="Web-{C787CC5B-3D25-3024-74B6-934BDC639643}" dt="2023-05-22T08:05:01.239" v="89" actId="20577"/>
          <ac:spMkLst>
            <pc:docMk/>
            <pc:sldMk cId="859283009" sldId="257"/>
            <ac:spMk id="5" creationId="{00000000-0000-0000-0000-000000000000}"/>
          </ac:spMkLst>
        </pc:spChg>
      </pc:sldChg>
      <pc:sldChg chg="delSp modSp add replId">
        <pc:chgData name="KENNEDY, Jason (KING'S COLLEGE HOSPITAL NHS FOUNDATION TRUST)" userId="S::jason.kennedy3@nhs.net::ba91009a-9631-4cbe-83e0-5245757aad2b" providerId="AD" clId="Web-{C787CC5B-3D25-3024-74B6-934BDC639643}" dt="2023-05-22T08:28:30.933" v="734"/>
        <pc:sldMkLst>
          <pc:docMk/>
          <pc:sldMk cId="3915761106" sldId="257"/>
        </pc:sldMkLst>
        <pc:spChg chg="mod">
          <ac:chgData name="KENNEDY, Jason (KING'S COLLEGE HOSPITAL NHS FOUNDATION TRUST)" userId="S::jason.kennedy3@nhs.net::ba91009a-9631-4cbe-83e0-5245757aad2b" providerId="AD" clId="Web-{C787CC5B-3D25-3024-74B6-934BDC639643}" dt="2023-05-22T08:09:50.716" v="179" actId="20577"/>
          <ac:spMkLst>
            <pc:docMk/>
            <pc:sldMk cId="3915761106" sldId="257"/>
            <ac:spMk id="2" creationId="{248DB0B3-26F9-9C89-78B4-089E2AE05571}"/>
          </ac:spMkLst>
        </pc:spChg>
        <pc:spChg chg="mod">
          <ac:chgData name="KENNEDY, Jason (KING'S COLLEGE HOSPITAL NHS FOUNDATION TRUST)" userId="S::jason.kennedy3@nhs.net::ba91009a-9631-4cbe-83e0-5245757aad2b" providerId="AD" clId="Web-{C787CC5B-3D25-3024-74B6-934BDC639643}" dt="2023-05-22T08:09:57.981" v="181" actId="20577"/>
          <ac:spMkLst>
            <pc:docMk/>
            <pc:sldMk cId="3915761106" sldId="257"/>
            <ac:spMk id="6" creationId="{00000000-0000-0000-0000-000000000000}"/>
          </ac:spMkLst>
        </pc:spChg>
        <pc:spChg chg="del">
          <ac:chgData name="KENNEDY, Jason (KING'S COLLEGE HOSPITAL NHS FOUNDATION TRUST)" userId="S::jason.kennedy3@nhs.net::ba91009a-9631-4cbe-83e0-5245757aad2b" providerId="AD" clId="Web-{C787CC5B-3D25-3024-74B6-934BDC639643}" dt="2023-05-22T08:28:30.933" v="734"/>
          <ac:spMkLst>
            <pc:docMk/>
            <pc:sldMk cId="3915761106" sldId="257"/>
            <ac:spMk id="10" creationId="{00000000-0000-0000-0000-000000000000}"/>
          </ac:spMkLst>
        </pc:spChg>
      </pc:sldChg>
      <pc:sldChg chg="addSp delSp modSp add replId">
        <pc:chgData name="KENNEDY, Jason (KING'S COLLEGE HOSPITAL NHS FOUNDATION TRUST)" userId="S::jason.kennedy3@nhs.net::ba91009a-9631-4cbe-83e0-5245757aad2b" providerId="AD" clId="Web-{C787CC5B-3D25-3024-74B6-934BDC639643}" dt="2023-05-22T08:19:28.122" v="436"/>
        <pc:sldMkLst>
          <pc:docMk/>
          <pc:sldMk cId="2162021606" sldId="258"/>
        </pc:sldMkLst>
        <pc:spChg chg="mod">
          <ac:chgData name="KENNEDY, Jason (KING'S COLLEGE HOSPITAL NHS FOUNDATION TRUST)" userId="S::jason.kennedy3@nhs.net::ba91009a-9631-4cbe-83e0-5245757aad2b" providerId="AD" clId="Web-{C787CC5B-3D25-3024-74B6-934BDC639643}" dt="2023-05-22T08:14:49.020" v="321" actId="20577"/>
          <ac:spMkLst>
            <pc:docMk/>
            <pc:sldMk cId="2162021606" sldId="258"/>
            <ac:spMk id="2" creationId="{248DB0B3-26F9-9C89-78B4-089E2AE05571}"/>
          </ac:spMkLst>
        </pc:spChg>
        <pc:spChg chg="del">
          <ac:chgData name="KENNEDY, Jason (KING'S COLLEGE HOSPITAL NHS FOUNDATION TRUST)" userId="S::jason.kennedy3@nhs.net::ba91009a-9631-4cbe-83e0-5245757aad2b" providerId="AD" clId="Web-{C787CC5B-3D25-3024-74B6-934BDC639643}" dt="2023-05-22T08:15:57.803" v="334"/>
          <ac:spMkLst>
            <pc:docMk/>
            <pc:sldMk cId="2162021606" sldId="258"/>
            <ac:spMk id="3" creationId="{06721385-855B-0F18-9BB3-9B353E10C3F0}"/>
          </ac:spMkLst>
        </pc:spChg>
        <pc:spChg chg="mod">
          <ac:chgData name="KENNEDY, Jason (KING'S COLLEGE HOSPITAL NHS FOUNDATION TRUST)" userId="S::jason.kennedy3@nhs.net::ba91009a-9631-4cbe-83e0-5245757aad2b" providerId="AD" clId="Web-{C787CC5B-3D25-3024-74B6-934BDC639643}" dt="2023-05-22T08:12:22.016" v="248" actId="20577"/>
          <ac:spMkLst>
            <pc:docMk/>
            <pc:sldMk cId="2162021606" sldId="258"/>
            <ac:spMk id="5" creationId="{00000000-0000-0000-0000-000000000000}"/>
          </ac:spMkLst>
        </pc:spChg>
        <pc:spChg chg="del">
          <ac:chgData name="KENNEDY, Jason (KING'S COLLEGE HOSPITAL NHS FOUNDATION TRUST)" userId="S::jason.kennedy3@nhs.net::ba91009a-9631-4cbe-83e0-5245757aad2b" providerId="AD" clId="Web-{C787CC5B-3D25-3024-74B6-934BDC639643}" dt="2023-05-22T08:10:30.310" v="186"/>
          <ac:spMkLst>
            <pc:docMk/>
            <pc:sldMk cId="2162021606" sldId="258"/>
            <ac:spMk id="6" creationId="{00000000-0000-0000-0000-000000000000}"/>
          </ac:spMkLst>
        </pc:spChg>
        <pc:spChg chg="del">
          <ac:chgData name="KENNEDY, Jason (KING'S COLLEGE HOSPITAL NHS FOUNDATION TRUST)" userId="S::jason.kennedy3@nhs.net::ba91009a-9631-4cbe-83e0-5245757aad2b" providerId="AD" clId="Web-{C787CC5B-3D25-3024-74B6-934BDC639643}" dt="2023-05-22T08:15:57.803" v="337"/>
          <ac:spMkLst>
            <pc:docMk/>
            <pc:sldMk cId="2162021606" sldId="258"/>
            <ac:spMk id="7" creationId="{00000000-0000-0000-0000-000000000000}"/>
          </ac:spMkLst>
        </pc:spChg>
        <pc:spChg chg="del">
          <ac:chgData name="KENNEDY, Jason (KING'S COLLEGE HOSPITAL NHS FOUNDATION TRUST)" userId="S::jason.kennedy3@nhs.net::ba91009a-9631-4cbe-83e0-5245757aad2b" providerId="AD" clId="Web-{C787CC5B-3D25-3024-74B6-934BDC639643}" dt="2023-05-22T08:17:00.383" v="361"/>
          <ac:spMkLst>
            <pc:docMk/>
            <pc:sldMk cId="2162021606" sldId="258"/>
            <ac:spMk id="8" creationId="{00000000-0000-0000-0000-000000000000}"/>
          </ac:spMkLst>
        </pc:spChg>
        <pc:spChg chg="mod">
          <ac:chgData name="KENNEDY, Jason (KING'S COLLEGE HOSPITAL NHS FOUNDATION TRUST)" userId="S::jason.kennedy3@nhs.net::ba91009a-9631-4cbe-83e0-5245757aad2b" providerId="AD" clId="Web-{C787CC5B-3D25-3024-74B6-934BDC639643}" dt="2023-05-22T08:14:52.833" v="322" actId="14100"/>
          <ac:spMkLst>
            <pc:docMk/>
            <pc:sldMk cId="2162021606" sldId="258"/>
            <ac:spMk id="9" creationId="{00000000-0000-0000-0000-000000000000}"/>
          </ac:spMkLst>
        </pc:spChg>
        <pc:spChg chg="del">
          <ac:chgData name="KENNEDY, Jason (KING'S COLLEGE HOSPITAL NHS FOUNDATION TRUST)" userId="S::jason.kennedy3@nhs.net::ba91009a-9631-4cbe-83e0-5245757aad2b" providerId="AD" clId="Web-{C787CC5B-3D25-3024-74B6-934BDC639643}" dt="2023-05-22T08:12:23.329" v="249"/>
          <ac:spMkLst>
            <pc:docMk/>
            <pc:sldMk cId="2162021606" sldId="258"/>
            <ac:spMk id="10" creationId="{00000000-0000-0000-0000-000000000000}"/>
          </ac:spMkLst>
        </pc:spChg>
        <pc:spChg chg="del">
          <ac:chgData name="KENNEDY, Jason (KING'S COLLEGE HOSPITAL NHS FOUNDATION TRUST)" userId="S::jason.kennedy3@nhs.net::ba91009a-9631-4cbe-83e0-5245757aad2b" providerId="AD" clId="Web-{C787CC5B-3D25-3024-74B6-934BDC639643}" dt="2023-05-22T08:15:57.803" v="336"/>
          <ac:spMkLst>
            <pc:docMk/>
            <pc:sldMk cId="2162021606" sldId="258"/>
            <ac:spMk id="11" creationId="{00000000-0000-0000-0000-000000000000}"/>
          </ac:spMkLst>
        </pc:spChg>
        <pc:spChg chg="del">
          <ac:chgData name="KENNEDY, Jason (KING'S COLLEGE HOSPITAL NHS FOUNDATION TRUST)" userId="S::jason.kennedy3@nhs.net::ba91009a-9631-4cbe-83e0-5245757aad2b" providerId="AD" clId="Web-{C787CC5B-3D25-3024-74B6-934BDC639643}" dt="2023-05-22T08:16:58.227" v="360"/>
          <ac:spMkLst>
            <pc:docMk/>
            <pc:sldMk cId="2162021606" sldId="258"/>
            <ac:spMk id="12" creationId="{00000000-0000-0000-0000-000000000000}"/>
          </ac:spMkLst>
        </pc:spChg>
        <pc:spChg chg="del">
          <ac:chgData name="KENNEDY, Jason (KING'S COLLEGE HOSPITAL NHS FOUNDATION TRUST)" userId="S::jason.kennedy3@nhs.net::ba91009a-9631-4cbe-83e0-5245757aad2b" providerId="AD" clId="Web-{C787CC5B-3D25-3024-74B6-934BDC639643}" dt="2023-05-22T08:17:03.133" v="362"/>
          <ac:spMkLst>
            <pc:docMk/>
            <pc:sldMk cId="2162021606" sldId="258"/>
            <ac:spMk id="13" creationId="{00000000-0000-0000-0000-000000000000}"/>
          </ac:spMkLst>
        </pc:spChg>
        <pc:spChg chg="del">
          <ac:chgData name="KENNEDY, Jason (KING'S COLLEGE HOSPITAL NHS FOUNDATION TRUST)" userId="S::jason.kennedy3@nhs.net::ba91009a-9631-4cbe-83e0-5245757aad2b" providerId="AD" clId="Web-{C787CC5B-3D25-3024-74B6-934BDC639643}" dt="2023-05-22T08:15:57.803" v="335"/>
          <ac:spMkLst>
            <pc:docMk/>
            <pc:sldMk cId="2162021606" sldId="258"/>
            <ac:spMk id="14" creationId="{00000000-0000-0000-0000-000000000000}"/>
          </ac:spMkLst>
        </pc:spChg>
        <pc:spChg chg="add mod">
          <ac:chgData name="KENNEDY, Jason (KING'S COLLEGE HOSPITAL NHS FOUNDATION TRUST)" userId="S::jason.kennedy3@nhs.net::ba91009a-9631-4cbe-83e0-5245757aad2b" providerId="AD" clId="Web-{C787CC5B-3D25-3024-74B6-934BDC639643}" dt="2023-05-22T08:18:07.229" v="393" actId="14100"/>
          <ac:spMkLst>
            <pc:docMk/>
            <pc:sldMk cId="2162021606" sldId="258"/>
            <ac:spMk id="16" creationId="{3328B4D0-2067-E660-C124-8A0BA801FD62}"/>
          </ac:spMkLst>
        </pc:spChg>
        <pc:graphicFrameChg chg="add mod modGraphic">
          <ac:chgData name="KENNEDY, Jason (KING'S COLLEGE HOSPITAL NHS FOUNDATION TRUST)" userId="S::jason.kennedy3@nhs.net::ba91009a-9631-4cbe-83e0-5245757aad2b" providerId="AD" clId="Web-{C787CC5B-3D25-3024-74B6-934BDC639643}" dt="2023-05-22T08:19:28.122" v="436"/>
          <ac:graphicFrameMkLst>
            <pc:docMk/>
            <pc:sldMk cId="2162021606" sldId="258"/>
            <ac:graphicFrameMk id="15" creationId="{736E76FD-F1BD-5C78-6A0F-35E60D4E6273}"/>
          </ac:graphicFrameMkLst>
        </pc:graphicFrameChg>
      </pc:sldChg>
      <pc:sldChg chg="addSp delSp modSp add replId">
        <pc:chgData name="KENNEDY, Jason (KING'S COLLEGE HOSPITAL NHS FOUNDATION TRUST)" userId="S::jason.kennedy3@nhs.net::ba91009a-9631-4cbe-83e0-5245757aad2b" providerId="AD" clId="Web-{C787CC5B-3D25-3024-74B6-934BDC639643}" dt="2023-05-22T08:28:20.589" v="733"/>
        <pc:sldMkLst>
          <pc:docMk/>
          <pc:sldMk cId="3879838796" sldId="259"/>
        </pc:sldMkLst>
        <pc:spChg chg="del mod">
          <ac:chgData name="KENNEDY, Jason (KING'S COLLEGE HOSPITAL NHS FOUNDATION TRUST)" userId="S::jason.kennedy3@nhs.net::ba91009a-9631-4cbe-83e0-5245757aad2b" providerId="AD" clId="Web-{C787CC5B-3D25-3024-74B6-934BDC639643}" dt="2023-05-22T08:22:31.048" v="505"/>
          <ac:spMkLst>
            <pc:docMk/>
            <pc:sldMk cId="3879838796" sldId="259"/>
            <ac:spMk id="2" creationId="{248DB0B3-26F9-9C89-78B4-089E2AE05571}"/>
          </ac:spMkLst>
        </pc:spChg>
        <pc:spChg chg="add mod ord">
          <ac:chgData name="KENNEDY, Jason (KING'S COLLEGE HOSPITAL NHS FOUNDATION TRUST)" userId="S::jason.kennedy3@nhs.net::ba91009a-9631-4cbe-83e0-5245757aad2b" providerId="AD" clId="Web-{C787CC5B-3D25-3024-74B6-934BDC639643}" dt="2023-05-22T08:24:05.129" v="530"/>
          <ac:spMkLst>
            <pc:docMk/>
            <pc:sldMk cId="3879838796" sldId="259"/>
            <ac:spMk id="3" creationId="{295596A9-FB7D-3F44-FA6E-820763DD109B}"/>
          </ac:spMkLst>
        </pc:spChg>
        <pc:spChg chg="mod">
          <ac:chgData name="KENNEDY, Jason (KING'S COLLEGE HOSPITAL NHS FOUNDATION TRUST)" userId="S::jason.kennedy3@nhs.net::ba91009a-9631-4cbe-83e0-5245757aad2b" providerId="AD" clId="Web-{C787CC5B-3D25-3024-74B6-934BDC639643}" dt="2023-05-22T08:25:13.803" v="593" actId="20577"/>
          <ac:spMkLst>
            <pc:docMk/>
            <pc:sldMk cId="3879838796" sldId="259"/>
            <ac:spMk id="5" creationId="{00000000-0000-0000-0000-000000000000}"/>
          </ac:spMkLst>
        </pc:spChg>
        <pc:spChg chg="del">
          <ac:chgData name="KENNEDY, Jason (KING'S COLLEGE HOSPITAL NHS FOUNDATION TRUST)" userId="S::jason.kennedy3@nhs.net::ba91009a-9631-4cbe-83e0-5245757aad2b" providerId="AD" clId="Web-{C787CC5B-3D25-3024-74B6-934BDC639643}" dt="2023-05-22T08:22:31.048" v="506"/>
          <ac:spMkLst>
            <pc:docMk/>
            <pc:sldMk cId="3879838796" sldId="259"/>
            <ac:spMk id="9" creationId="{00000000-0000-0000-0000-000000000000}"/>
          </ac:spMkLst>
        </pc:spChg>
        <pc:spChg chg="del">
          <ac:chgData name="KENNEDY, Jason (KING'S COLLEGE HOSPITAL NHS FOUNDATION TRUST)" userId="S::jason.kennedy3@nhs.net::ba91009a-9631-4cbe-83e0-5245757aad2b" providerId="AD" clId="Web-{C787CC5B-3D25-3024-74B6-934BDC639643}" dt="2023-05-22T08:22:31.048" v="504"/>
          <ac:spMkLst>
            <pc:docMk/>
            <pc:sldMk cId="3879838796" sldId="259"/>
            <ac:spMk id="16" creationId="{3328B4D0-2067-E660-C124-8A0BA801FD62}"/>
          </ac:spMkLst>
        </pc:spChg>
        <pc:graphicFrameChg chg="mod modGraphic">
          <ac:chgData name="KENNEDY, Jason (KING'S COLLEGE HOSPITAL NHS FOUNDATION TRUST)" userId="S::jason.kennedy3@nhs.net::ba91009a-9631-4cbe-83e0-5245757aad2b" providerId="AD" clId="Web-{C787CC5B-3D25-3024-74B6-934BDC639643}" dt="2023-05-22T08:28:20.589" v="733"/>
          <ac:graphicFrameMkLst>
            <pc:docMk/>
            <pc:sldMk cId="3879838796" sldId="259"/>
            <ac:graphicFrameMk id="15" creationId="{736E76FD-F1BD-5C78-6A0F-35E60D4E6273}"/>
          </ac:graphicFrameMkLst>
        </pc:graphicFrameChg>
      </pc:sldChg>
      <pc:sldChg chg="add del replId">
        <pc:chgData name="KENNEDY, Jason (KING'S COLLEGE HOSPITAL NHS FOUNDATION TRUST)" userId="S::jason.kennedy3@nhs.net::ba91009a-9631-4cbe-83e0-5245757aad2b" providerId="AD" clId="Web-{C787CC5B-3D25-3024-74B6-934BDC639643}" dt="2023-05-22T08:22:46.908" v="511"/>
        <pc:sldMkLst>
          <pc:docMk/>
          <pc:sldMk cId="198341714" sldId="26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E512-E7D3-4DBF-9B75-35F1C6121F79}" type="datetimeFigureOut">
              <a:rPr lang="en-GB" smtClean="0"/>
              <a:t>22/05/2023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D3DD-6C90-4CB9-B5CB-E60A32872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7976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E512-E7D3-4DBF-9B75-35F1C6121F79}" type="datetimeFigureOut">
              <a:rPr lang="en-GB" smtClean="0"/>
              <a:t>22/05/2023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D3DD-6C90-4CB9-B5CB-E60A32872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7911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E512-E7D3-4DBF-9B75-35F1C6121F79}" type="datetimeFigureOut">
              <a:rPr lang="en-GB" smtClean="0"/>
              <a:t>22/05/2023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D3DD-6C90-4CB9-B5CB-E60A32872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827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E512-E7D3-4DBF-9B75-35F1C6121F79}" type="datetimeFigureOut">
              <a:rPr lang="en-GB" smtClean="0"/>
              <a:t>22/05/2023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D3DD-6C90-4CB9-B5CB-E60A32872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3960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E512-E7D3-4DBF-9B75-35F1C6121F79}" type="datetimeFigureOut">
              <a:rPr lang="en-GB" smtClean="0"/>
              <a:t>22/05/2023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D3DD-6C90-4CB9-B5CB-E60A32872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2132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E512-E7D3-4DBF-9B75-35F1C6121F79}" type="datetimeFigureOut">
              <a:rPr lang="en-GB" smtClean="0"/>
              <a:t>22/05/2023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D3DD-6C90-4CB9-B5CB-E60A32872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889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E512-E7D3-4DBF-9B75-35F1C6121F79}" type="datetimeFigureOut">
              <a:rPr lang="en-GB" smtClean="0"/>
              <a:t>22/05/2023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D3DD-6C90-4CB9-B5CB-E60A32872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8044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E512-E7D3-4DBF-9B75-35F1C6121F79}" type="datetimeFigureOut">
              <a:rPr lang="en-GB" smtClean="0"/>
              <a:t>22/05/2023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D3DD-6C90-4CB9-B5CB-E60A32872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6004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E512-E7D3-4DBF-9B75-35F1C6121F79}" type="datetimeFigureOut">
              <a:rPr lang="en-GB" smtClean="0"/>
              <a:t>22/05/2023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D3DD-6C90-4CB9-B5CB-E60A32872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1884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E512-E7D3-4DBF-9B75-35F1C6121F79}" type="datetimeFigureOut">
              <a:rPr lang="en-GB" smtClean="0"/>
              <a:t>22/05/2023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D3DD-6C90-4CB9-B5CB-E60A32872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8957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E512-E7D3-4DBF-9B75-35F1C6121F79}" type="datetimeFigureOut">
              <a:rPr lang="en-GB" smtClean="0"/>
              <a:t>22/05/2023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D3DD-6C90-4CB9-B5CB-E60A32872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1828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45E512-E7D3-4DBF-9B75-35F1C6121F79}" type="datetimeFigureOut">
              <a:rPr lang="en-GB" smtClean="0"/>
              <a:t>22/05/2023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4D3DD-6C90-4CB9-B5CB-E60A32872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9636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bmurimbarimba@nhs.net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69415" y="176094"/>
            <a:ext cx="11074400" cy="546289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r>
              <a:rPr lang="en-GB" sz="1200" b="1" dirty="0">
                <a:solidFill>
                  <a:schemeClr val="tx1"/>
                </a:solidFill>
                <a:latin typeface="Arial"/>
                <a:cs typeface="Arial"/>
              </a:rPr>
              <a:t>Course Title:</a:t>
            </a:r>
            <a:endParaRPr lang="en-GB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dirty="0">
                <a:solidFill>
                  <a:srgbClr val="0070C0"/>
                </a:solidFill>
                <a:latin typeface="Arial"/>
                <a:cs typeface="Arial"/>
              </a:rPr>
              <a:t>Omnicell Training</a:t>
            </a:r>
          </a:p>
        </p:txBody>
      </p:sp>
      <p:sp>
        <p:nvSpPr>
          <p:cNvPr id="6" name="Rectangle 5"/>
          <p:cNvSpPr/>
          <p:nvPr/>
        </p:nvSpPr>
        <p:spPr>
          <a:xfrm>
            <a:off x="558042" y="858103"/>
            <a:ext cx="11063027" cy="675942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r>
              <a:rPr lang="en-GB" sz="1200" b="1" dirty="0">
                <a:solidFill>
                  <a:schemeClr val="tx1"/>
                </a:solidFill>
                <a:latin typeface="Arial"/>
                <a:cs typeface="Arial"/>
              </a:rPr>
              <a:t>Course banner picture</a:t>
            </a:r>
          </a:p>
        </p:txBody>
      </p:sp>
      <p:sp>
        <p:nvSpPr>
          <p:cNvPr id="7" name="Rectangle 6"/>
          <p:cNvSpPr/>
          <p:nvPr/>
        </p:nvSpPr>
        <p:spPr>
          <a:xfrm>
            <a:off x="558042" y="3747638"/>
            <a:ext cx="5450385" cy="595573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r>
              <a:rPr lang="en-GB" sz="1200" b="1" dirty="0">
                <a:solidFill>
                  <a:schemeClr val="tx1"/>
                </a:solidFill>
                <a:latin typeface="Arial"/>
                <a:cs typeface="Arial"/>
              </a:rPr>
              <a:t>Target audience</a:t>
            </a:r>
            <a:endParaRPr lang="en-US" sz="1400" dirty="0">
              <a:solidFill>
                <a:schemeClr val="tx1"/>
              </a:solidFill>
            </a:endParaRPr>
          </a:p>
          <a:p>
            <a:r>
              <a:rPr lang="en-GB" sz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Example; All Nurses</a:t>
            </a:r>
          </a:p>
        </p:txBody>
      </p:sp>
      <p:sp>
        <p:nvSpPr>
          <p:cNvPr id="8" name="Rectangle 7"/>
          <p:cNvSpPr/>
          <p:nvPr/>
        </p:nvSpPr>
        <p:spPr>
          <a:xfrm>
            <a:off x="560506" y="6022265"/>
            <a:ext cx="5430862" cy="584200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2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often do I need to complete this course?</a:t>
            </a:r>
          </a:p>
          <a:p>
            <a:r>
              <a:rPr lang="en-US" sz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Example; Every 2 years</a:t>
            </a:r>
          </a:p>
          <a:p>
            <a:endParaRPr lang="en-US" sz="1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69415" y="2511378"/>
            <a:ext cx="11074400" cy="1076468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2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Learning Objectives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Learning objective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Learning objective 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Learning objective 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Learning objective 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60506" y="4513050"/>
            <a:ext cx="5430862" cy="609600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2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Course Duration</a:t>
            </a:r>
          </a:p>
          <a:p>
            <a:r>
              <a:rPr lang="en-US" sz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Example; 1 hour.</a:t>
            </a:r>
          </a:p>
          <a:p>
            <a:endParaRPr lang="en-US" sz="1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73395" y="5272017"/>
            <a:ext cx="5435031" cy="596711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2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Assessment criteria</a:t>
            </a:r>
          </a:p>
          <a:p>
            <a:r>
              <a:rPr lang="en-US" sz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must answer 10 questions and score 80% or more to pass.</a:t>
            </a:r>
          </a:p>
          <a:p>
            <a:endParaRPr lang="en-US" sz="1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130878" y="6015251"/>
            <a:ext cx="5541370" cy="590550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2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Prerequisites</a:t>
            </a:r>
          </a:p>
          <a:p>
            <a:r>
              <a:rPr lang="en-US" sz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Example; You need to complete Course x.</a:t>
            </a:r>
          </a:p>
          <a:p>
            <a:endParaRPr lang="en-US" sz="1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110596" y="4509070"/>
            <a:ext cx="5521846" cy="1348285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2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Course completion requirements</a:t>
            </a:r>
          </a:p>
          <a:p>
            <a:r>
              <a:rPr lang="en-US" sz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Example; You need to complete at least 1 of the eLearning modules plus pass the test of understanding. Everything else if optional.</a:t>
            </a:r>
          </a:p>
          <a:p>
            <a:endParaRPr lang="en-US" sz="1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48DB0B3-26F9-9C89-78B4-089E2AE05571}"/>
              </a:ext>
            </a:extLst>
          </p:cNvPr>
          <p:cNvSpPr/>
          <p:nvPr/>
        </p:nvSpPr>
        <p:spPr>
          <a:xfrm>
            <a:off x="558041" y="1665595"/>
            <a:ext cx="11074400" cy="675943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r>
              <a:rPr lang="en-GB" sz="1200" b="1" dirty="0">
                <a:solidFill>
                  <a:schemeClr val="tx1"/>
                </a:solidFill>
                <a:latin typeface="Arial"/>
                <a:cs typeface="Arial"/>
              </a:rPr>
              <a:t>Course summary:</a:t>
            </a:r>
            <a:endParaRPr lang="en-US" sz="1400" b="1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</a:endParaRPr>
          </a:p>
          <a:p>
            <a:r>
              <a:rPr lang="en-GB" sz="1200" dirty="0">
                <a:solidFill>
                  <a:srgbClr val="0070C0"/>
                </a:solidFill>
                <a:latin typeface="Arial"/>
                <a:cs typeface="Arial"/>
              </a:rPr>
              <a:t>Populate text here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6721385-855B-0F18-9BB3-9B353E10C3F0}"/>
              </a:ext>
            </a:extLst>
          </p:cNvPr>
          <p:cNvSpPr/>
          <p:nvPr/>
        </p:nvSpPr>
        <p:spPr>
          <a:xfrm>
            <a:off x="6133341" y="3739676"/>
            <a:ext cx="5499100" cy="609600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r>
              <a:rPr lang="en-US" sz="1200" b="1" dirty="0">
                <a:solidFill>
                  <a:schemeClr val="tx1"/>
                </a:solidFill>
                <a:latin typeface="Arial"/>
                <a:cs typeface="Arial"/>
              </a:rPr>
              <a:t>Provider</a:t>
            </a:r>
            <a:endParaRPr lang="en-US" sz="1400" dirty="0">
              <a:solidFill>
                <a:schemeClr val="tx1"/>
              </a:solidFill>
              <a:ea typeface="Calibri"/>
              <a:cs typeface="Calibri"/>
            </a:endParaRPr>
          </a:p>
          <a:p>
            <a:r>
              <a:rPr lang="en-US" sz="1200" dirty="0">
                <a:solidFill>
                  <a:srgbClr val="0070C0"/>
                </a:solidFill>
                <a:latin typeface="Arial"/>
                <a:cs typeface="Arial"/>
              </a:rPr>
              <a:t>Example; King's College Hospital</a:t>
            </a:r>
            <a:endParaRPr lang="en-US" sz="1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5761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69415" y="176094"/>
            <a:ext cx="11063027" cy="1308288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r>
              <a:rPr lang="en-GB" sz="1200" b="1" dirty="0">
                <a:solidFill>
                  <a:schemeClr val="tx1"/>
                </a:solidFill>
                <a:latin typeface="Arial"/>
                <a:cs typeface="Arial"/>
              </a:rPr>
              <a:t>Skill Up:</a:t>
            </a:r>
            <a:endParaRPr lang="en-US" dirty="0"/>
          </a:p>
          <a:p>
            <a:r>
              <a:rPr lang="en-GB" sz="1200" dirty="0">
                <a:solidFill>
                  <a:srgbClr val="0070C0"/>
                </a:solidFill>
                <a:latin typeface="Arial"/>
                <a:cs typeface="Arial"/>
              </a:rPr>
              <a:t>List the individual learning items that make up the learning experience, for example:</a:t>
            </a:r>
          </a:p>
          <a:p>
            <a:pPr marL="228600" indent="-228600">
              <a:buAutoNum type="arabicPeriod"/>
            </a:pPr>
            <a:r>
              <a:rPr lang="en-GB" sz="1200" dirty="0">
                <a:solidFill>
                  <a:srgbClr val="0070C0"/>
                </a:solidFill>
                <a:latin typeface="Arial"/>
                <a:cs typeface="Arial"/>
              </a:rPr>
              <a:t>eLearning module 1</a:t>
            </a:r>
          </a:p>
          <a:p>
            <a:pPr marL="228600" indent="-228600">
              <a:buAutoNum type="arabicPeriod"/>
            </a:pPr>
            <a:r>
              <a:rPr lang="en-GB" sz="1200" dirty="0">
                <a:solidFill>
                  <a:srgbClr val="0070C0"/>
                </a:solidFill>
                <a:latin typeface="Arial"/>
                <a:cs typeface="Arial"/>
              </a:rPr>
              <a:t>Assessment (test)</a:t>
            </a:r>
          </a:p>
          <a:p>
            <a:pPr marL="228600" indent="-228600">
              <a:buAutoNum type="arabicPeriod"/>
            </a:pPr>
            <a:r>
              <a:rPr lang="en-GB" sz="1200" dirty="0">
                <a:solidFill>
                  <a:srgbClr val="0070C0"/>
                </a:solidFill>
                <a:latin typeface="Arial"/>
                <a:cs typeface="Arial"/>
              </a:rPr>
              <a:t>Resource link – to website abc.com</a:t>
            </a:r>
          </a:p>
          <a:p>
            <a:pPr marL="228600" indent="-228600">
              <a:buAutoNum type="arabicPeriod"/>
            </a:pPr>
            <a:endParaRPr lang="en-GB" sz="1200" dirty="0">
              <a:solidFill>
                <a:srgbClr val="0070C0"/>
              </a:solidFill>
              <a:latin typeface="Arial"/>
              <a:cs typeface="Arial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69415" y="2511378"/>
            <a:ext cx="11063027" cy="701155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r>
              <a:rPr lang="en-GB" sz="1200" b="1" dirty="0">
                <a:solidFill>
                  <a:schemeClr val="tx1"/>
                </a:solidFill>
                <a:latin typeface="Arial"/>
                <a:cs typeface="Arial"/>
              </a:rPr>
              <a:t>Certificate of completion</a:t>
            </a: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dirty="0">
                <a:solidFill>
                  <a:srgbClr val="0070C0"/>
                </a:solidFill>
                <a:latin typeface="Arial"/>
                <a:cs typeface="Arial"/>
              </a:rPr>
              <a:t>Normally issued upon completion of the Evaluation feedback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48DB0B3-26F9-9C89-78B4-089E2AE05571}"/>
              </a:ext>
            </a:extLst>
          </p:cNvPr>
          <p:cNvSpPr/>
          <p:nvPr/>
        </p:nvSpPr>
        <p:spPr>
          <a:xfrm>
            <a:off x="558041" y="1665595"/>
            <a:ext cx="11074400" cy="675943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r>
              <a:rPr lang="en-GB" sz="1200" b="1" dirty="0">
                <a:solidFill>
                  <a:schemeClr val="tx1"/>
                </a:solidFill>
                <a:latin typeface="Arial"/>
                <a:cs typeface="Arial"/>
              </a:rPr>
              <a:t>Tell us what you think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GB" sz="1200" dirty="0">
                <a:solidFill>
                  <a:srgbClr val="0070C0"/>
                </a:solidFill>
                <a:latin typeface="Arial"/>
                <a:cs typeface="Arial"/>
              </a:rPr>
              <a:t>We ask learners to complete the online evaluation form.</a:t>
            </a:r>
            <a:endParaRPr lang="en-GB" dirty="0">
              <a:solidFill>
                <a:srgbClr val="FFFFFF"/>
              </a:solidFill>
              <a:latin typeface="Calibri" panose="020F0502020204030204"/>
              <a:ea typeface="Calibri" panose="020F0502020204030204"/>
              <a:cs typeface="Calibri" panose="020F0502020204030204"/>
            </a:endParaRPr>
          </a:p>
          <a:p>
            <a:r>
              <a:rPr lang="en-GB" sz="1200" dirty="0">
                <a:solidFill>
                  <a:srgbClr val="0070C0"/>
                </a:solidFill>
                <a:latin typeface="Arial"/>
                <a:cs typeface="Arial"/>
              </a:rPr>
              <a:t>This won't become available unless the specified items in the area Skill Up are complete.</a:t>
            </a: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736E76FD-F1BD-5C78-6A0F-35E60D4E62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5508952"/>
              </p:ext>
            </p:extLst>
          </p:nvPr>
        </p:nvGraphicFramePr>
        <p:xfrm>
          <a:off x="626696" y="3996216"/>
          <a:ext cx="10869031" cy="201168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3622664">
                  <a:extLst>
                    <a:ext uri="{9D8B030D-6E8A-4147-A177-3AD203B41FA5}">
                      <a16:colId xmlns:a16="http://schemas.microsoft.com/office/drawing/2014/main" val="1227152990"/>
                    </a:ext>
                  </a:extLst>
                </a:gridCol>
                <a:gridCol w="3622664">
                  <a:extLst>
                    <a:ext uri="{9D8B030D-6E8A-4147-A177-3AD203B41FA5}">
                      <a16:colId xmlns:a16="http://schemas.microsoft.com/office/drawing/2014/main" val="3438562455"/>
                    </a:ext>
                  </a:extLst>
                </a:gridCol>
                <a:gridCol w="3623703">
                  <a:extLst>
                    <a:ext uri="{9D8B030D-6E8A-4147-A177-3AD203B41FA5}">
                      <a16:colId xmlns:a16="http://schemas.microsoft.com/office/drawing/2014/main" val="296137118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GB" sz="1200" b="1" dirty="0">
                          <a:effectLst/>
                          <a:latin typeface="Arial"/>
                        </a:rPr>
                        <a:t>Delivery Format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GB" sz="1200" dirty="0">
                          <a:effectLst/>
                          <a:latin typeface="Arial"/>
                        </a:rPr>
                        <a:t>Online e-learning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en-GB" sz="1200" dirty="0">
                        <a:effectLst/>
                        <a:latin typeface="Arial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GB" sz="1200" b="1" dirty="0">
                          <a:effectLst/>
                          <a:latin typeface="Arial"/>
                        </a:rPr>
                        <a:t>Delivery method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GB" sz="1200" dirty="0">
                          <a:effectLst/>
                          <a:latin typeface="Arial"/>
                        </a:rPr>
                        <a:t>Microsoft Teams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Ari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  <a:latin typeface="Arial"/>
                        </a:rPr>
                        <a:t>Format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/>
                        </a:rPr>
                        <a:t>SCORM 1.2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Ari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Ari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GB" sz="1200" b="1" dirty="0">
                          <a:effectLst/>
                          <a:latin typeface="Arial"/>
                        </a:rPr>
                        <a:t>Browser Support</a:t>
                      </a:r>
                    </a:p>
                    <a:p>
                      <a:pPr marL="171450" indent="-171450">
                        <a:buFont typeface="Arial"/>
                        <a:buChar char="•"/>
                      </a:pPr>
                      <a:r>
                        <a:rPr lang="en-GB" sz="1200" dirty="0">
                          <a:effectLst/>
                          <a:latin typeface="Arial"/>
                        </a:rPr>
                        <a:t>Edge</a:t>
                      </a:r>
                    </a:p>
                    <a:p>
                      <a:pPr marL="171450" indent="-171450">
                        <a:buFont typeface="Arial"/>
                        <a:buChar char="•"/>
                      </a:pPr>
                      <a:r>
                        <a:rPr lang="en-GB" sz="1200" dirty="0">
                          <a:effectLst/>
                          <a:latin typeface="Arial"/>
                        </a:rPr>
                        <a:t>Chrome</a:t>
                      </a:r>
                    </a:p>
                    <a:p>
                      <a:pPr marL="171450" indent="-171450">
                        <a:buFont typeface="Arial"/>
                        <a:buChar char="•"/>
                      </a:pPr>
                      <a:r>
                        <a:rPr lang="en-GB" sz="1200" dirty="0">
                          <a:effectLst/>
                          <a:latin typeface="Arial"/>
                        </a:rPr>
                        <a:t>Firefox</a:t>
                      </a:r>
                    </a:p>
                    <a:p>
                      <a:pPr marL="171450" indent="-171450">
                        <a:buFont typeface="Arial"/>
                        <a:buChar char="•"/>
                      </a:pPr>
                      <a:r>
                        <a:rPr lang="en-GB" sz="1200" dirty="0">
                          <a:effectLst/>
                          <a:latin typeface="Arial"/>
                        </a:rPr>
                        <a:t>Safari</a:t>
                      </a:r>
                    </a:p>
                    <a:p>
                      <a:endParaRPr lang="en-GB" sz="1200" dirty="0">
                        <a:effectLst/>
                        <a:latin typeface="Arial"/>
                      </a:endParaRPr>
                    </a:p>
                    <a:p>
                      <a:pPr>
                        <a:spcAft>
                          <a:spcPts val="750"/>
                        </a:spcAft>
                        <a:tabLst>
                          <a:tab pos="457200" algn="l"/>
                        </a:tabLst>
                      </a:pPr>
                      <a:r>
                        <a:rPr lang="en-GB" sz="1200" dirty="0">
                          <a:effectLst/>
                          <a:latin typeface="Arial"/>
                        </a:rPr>
                        <a:t>(Pop up blockers disabled and JavaScript must be enabled)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en-GB" sz="1200" dirty="0">
                        <a:effectLst/>
                        <a:latin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200" b="1" dirty="0">
                          <a:effectLst/>
                          <a:latin typeface="Arial"/>
                        </a:rPr>
                        <a:t>Learner Environment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/>
                        </a:rPr>
                        <a:t>Responsive content may be viewed on:</a:t>
                      </a:r>
                    </a:p>
                    <a:p>
                      <a:pPr marL="342900" lvl="0" indent="-342900"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en-GB" sz="1200" dirty="0">
                          <a:effectLst/>
                          <a:latin typeface="Arial"/>
                        </a:rPr>
                        <a:t>Desktop</a:t>
                      </a:r>
                    </a:p>
                    <a:p>
                      <a:pPr marL="342900" lvl="0" indent="-342900"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en-GB" sz="1200" dirty="0">
                          <a:effectLst/>
                          <a:latin typeface="Arial"/>
                        </a:rPr>
                        <a:t>Laptop</a:t>
                      </a:r>
                    </a:p>
                    <a:p>
                      <a:pPr marL="342900" lvl="0" indent="-342900"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en-GB" sz="1200" dirty="0">
                          <a:effectLst/>
                          <a:latin typeface="Arial"/>
                        </a:rPr>
                        <a:t>Mobile device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/>
                        </a:rPr>
                        <a:t>Recommended connection speed 512 KBPS</a:t>
                      </a:r>
                    </a:p>
                    <a:p>
                      <a:pPr lvl="0">
                        <a:spcAft>
                          <a:spcPts val="0"/>
                        </a:spcAft>
                        <a:buNone/>
                      </a:pPr>
                      <a:endParaRPr lang="en-GB" sz="1200" dirty="0">
                        <a:effectLst/>
                        <a:latin typeface="Arial"/>
                      </a:endParaRPr>
                    </a:p>
                    <a:p>
                      <a:pPr lvl="0">
                        <a:spcAft>
                          <a:spcPts val="0"/>
                        </a:spcAft>
                        <a:buNone/>
                      </a:pPr>
                      <a:r>
                        <a:rPr lang="en-GB" sz="1200" b="1" dirty="0">
                          <a:effectLst/>
                          <a:latin typeface="Arial"/>
                        </a:rPr>
                        <a:t>Audio &amp; Video</a:t>
                      </a:r>
                    </a:p>
                    <a:p>
                      <a:pPr lvl="0"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effectLst/>
                          <a:latin typeface="Arial"/>
                        </a:rPr>
                        <a:t>None included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20476382"/>
                  </a:ext>
                </a:extLst>
              </a:tr>
            </a:tbl>
          </a:graphicData>
        </a:graphic>
      </p:graphicFrame>
      <p:sp>
        <p:nvSpPr>
          <p:cNvPr id="16" name="Rectangle 15">
            <a:extLst>
              <a:ext uri="{FF2B5EF4-FFF2-40B4-BE49-F238E27FC236}">
                <a16:creationId xmlns:a16="http://schemas.microsoft.com/office/drawing/2014/main" id="{3328B4D0-2067-E660-C124-8A0BA801FD62}"/>
              </a:ext>
            </a:extLst>
          </p:cNvPr>
          <p:cNvSpPr/>
          <p:nvPr/>
        </p:nvSpPr>
        <p:spPr>
          <a:xfrm>
            <a:off x="569414" y="3432601"/>
            <a:ext cx="11063027" cy="2304766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r>
              <a:rPr lang="en-GB" sz="1200" b="1" dirty="0">
                <a:solidFill>
                  <a:schemeClr val="tx1"/>
                </a:solidFill>
                <a:latin typeface="Arial"/>
                <a:cs typeface="Arial"/>
              </a:rPr>
              <a:t>Hardware/software Requirements</a:t>
            </a:r>
            <a:endParaRPr lang="en-GB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dirty="0">
                <a:solidFill>
                  <a:srgbClr val="0070C0"/>
                </a:solidFill>
                <a:latin typeface="Arial"/>
                <a:cs typeface="Arial"/>
              </a:rPr>
              <a:t>Please amend as necessary</a:t>
            </a:r>
            <a:endParaRPr lang="en-US" dirty="0"/>
          </a:p>
          <a:p>
            <a:endParaRPr lang="en-GB" sz="1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2021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95596A9-FB7D-3F44-FA6E-820763DD109B}"/>
              </a:ext>
            </a:extLst>
          </p:cNvPr>
          <p:cNvSpPr/>
          <p:nvPr/>
        </p:nvSpPr>
        <p:spPr>
          <a:xfrm>
            <a:off x="558041" y="1768332"/>
            <a:ext cx="11074400" cy="2331869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r>
              <a:rPr lang="en-GB" sz="1200" b="1" dirty="0">
                <a:solidFill>
                  <a:schemeClr val="tx1"/>
                </a:solidFill>
                <a:latin typeface="Arial"/>
                <a:ea typeface="Calibri" panose="020F0502020204030204"/>
                <a:cs typeface="Arial"/>
              </a:rPr>
              <a:t>Contact details:</a:t>
            </a:r>
          </a:p>
          <a:p>
            <a:endParaRPr lang="en-GB" sz="1200" b="1" dirty="0">
              <a:solidFill>
                <a:schemeClr val="tx1"/>
              </a:solidFill>
              <a:latin typeface="Arial"/>
              <a:ea typeface="Calibri" panose="020F0502020204030204"/>
              <a:cs typeface="Arial"/>
            </a:endParaRPr>
          </a:p>
          <a:p>
            <a:endParaRPr lang="en-GB" sz="1200" b="1" dirty="0">
              <a:solidFill>
                <a:schemeClr val="tx1"/>
              </a:solidFill>
              <a:latin typeface="Arial"/>
              <a:ea typeface="Calibri" panose="020F0502020204030204"/>
              <a:cs typeface="Arial"/>
            </a:endParaRPr>
          </a:p>
          <a:p>
            <a:pPr marL="228600" indent="-228600">
              <a:buAutoNum type="arabicPeriod"/>
            </a:pPr>
            <a:endParaRPr lang="en-GB" sz="1200" dirty="0">
              <a:solidFill>
                <a:srgbClr val="0070C0"/>
              </a:solidFill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58042" y="176094"/>
            <a:ext cx="11074400" cy="1410646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r>
              <a:rPr lang="en-GB" sz="1200" b="1" dirty="0">
                <a:solidFill>
                  <a:schemeClr val="tx1"/>
                </a:solidFill>
                <a:latin typeface="Arial"/>
                <a:cs typeface="Arial"/>
              </a:rPr>
              <a:t>Quality Assurance:</a:t>
            </a:r>
            <a:endParaRPr lang="en-US" dirty="0">
              <a:solidFill>
                <a:schemeClr val="tx1"/>
              </a:solidFill>
            </a:endParaRPr>
          </a:p>
          <a:p>
            <a:endParaRPr lang="en-GB" sz="1200" dirty="0">
              <a:solidFill>
                <a:srgbClr val="0070C0"/>
              </a:solidFill>
              <a:latin typeface="Arial"/>
              <a:cs typeface="Arial"/>
            </a:endParaRPr>
          </a:p>
          <a:p>
            <a:r>
              <a:rPr lang="en-GB" sz="1200" b="1" dirty="0">
                <a:solidFill>
                  <a:schemeClr val="tx1"/>
                </a:solidFill>
                <a:latin typeface="Arial"/>
                <a:cs typeface="Arial"/>
              </a:rPr>
              <a:t>SME Lead:</a:t>
            </a:r>
          </a:p>
          <a:p>
            <a:r>
              <a:rPr lang="en-GB" sz="1200" dirty="0">
                <a:solidFill>
                  <a:srgbClr val="0070C0"/>
                </a:solidFill>
                <a:latin typeface="Arial"/>
                <a:cs typeface="Arial"/>
              </a:rPr>
              <a:t>Name</a:t>
            </a:r>
          </a:p>
          <a:p>
            <a:endParaRPr lang="en-GB" sz="1200" dirty="0">
              <a:solidFill>
                <a:srgbClr val="0070C0"/>
              </a:solidFill>
              <a:latin typeface="Arial"/>
              <a:cs typeface="Arial"/>
            </a:endParaRPr>
          </a:p>
          <a:p>
            <a:r>
              <a:rPr lang="en-GB" sz="1200" b="1" dirty="0">
                <a:solidFill>
                  <a:schemeClr val="tx1"/>
                </a:solidFill>
                <a:latin typeface="Arial"/>
                <a:cs typeface="Arial"/>
              </a:rPr>
              <a:t>Accessibility needs</a:t>
            </a:r>
          </a:p>
          <a:p>
            <a:r>
              <a:rPr lang="en-GB" sz="1200" dirty="0">
                <a:solidFill>
                  <a:srgbClr val="0070C0"/>
                </a:solidFill>
                <a:latin typeface="Arial"/>
                <a:cs typeface="Arial"/>
              </a:rPr>
              <a:t>Please list any other formats this training is available in for those with accessibility requirements</a:t>
            </a:r>
          </a:p>
          <a:p>
            <a:endParaRPr lang="en-GB" sz="1200" dirty="0">
              <a:solidFill>
                <a:srgbClr val="0070C0"/>
              </a:solidFill>
              <a:latin typeface="Arial"/>
              <a:cs typeface="Arial"/>
            </a:endParaRPr>
          </a:p>
          <a:p>
            <a:pPr marL="228600" indent="-228600">
              <a:buAutoNum type="arabicPeriod"/>
            </a:pPr>
            <a:endParaRPr lang="en-GB" sz="1200" dirty="0">
              <a:solidFill>
                <a:srgbClr val="0070C0"/>
              </a:solidFill>
              <a:latin typeface="Arial"/>
              <a:cs typeface="Arial"/>
            </a:endParaRP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736E76FD-F1BD-5C78-6A0F-35E60D4E62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6315893"/>
              </p:ext>
            </p:extLst>
          </p:nvPr>
        </p:nvGraphicFramePr>
        <p:xfrm>
          <a:off x="694935" y="2165141"/>
          <a:ext cx="7245328" cy="219456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3622664">
                  <a:extLst>
                    <a:ext uri="{9D8B030D-6E8A-4147-A177-3AD203B41FA5}">
                      <a16:colId xmlns:a16="http://schemas.microsoft.com/office/drawing/2014/main" val="1227152990"/>
                    </a:ext>
                  </a:extLst>
                </a:gridCol>
                <a:gridCol w="3622664">
                  <a:extLst>
                    <a:ext uri="{9D8B030D-6E8A-4147-A177-3AD203B41FA5}">
                      <a16:colId xmlns:a16="http://schemas.microsoft.com/office/drawing/2014/main" val="343856245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GB" sz="1200" b="1" dirty="0">
                          <a:effectLst/>
                          <a:latin typeface="Arial"/>
                        </a:rPr>
                        <a:t>Team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/>
                        </a:rPr>
                        <a:t>For example: Health &amp; Safety Team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en-GB" sz="1200" dirty="0">
                        <a:effectLst/>
                        <a:latin typeface="Arial"/>
                      </a:endParaRPr>
                    </a:p>
                    <a:p>
                      <a:pPr lvl="0">
                        <a:spcAft>
                          <a:spcPts val="0"/>
                        </a:spcAft>
                        <a:buNone/>
                        <a:tabLst>
                          <a:tab pos="457200" algn="l"/>
                        </a:tabLst>
                      </a:pPr>
                      <a:r>
                        <a:rPr lang="en-GB" sz="1200" b="1" dirty="0">
                          <a:effectLst/>
                          <a:latin typeface="Arial"/>
                        </a:rPr>
                        <a:t>Email</a:t>
                      </a:r>
                      <a:endParaRPr lang="en-GB" dirty="0"/>
                    </a:p>
                    <a:p>
                      <a:pPr lvl="0"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effectLst/>
                          <a:latin typeface="Arial"/>
                        </a:rPr>
                        <a:t>Usually, a shared inbox to collect any learner enquiries</a:t>
                      </a:r>
                      <a:endParaRPr lang="en-GB" dirty="0"/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Ari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  <a:latin typeface="Arial"/>
                        </a:rPr>
                        <a:t>Tel:</a:t>
                      </a:r>
                    </a:p>
                    <a:p>
                      <a:pPr lvl="0"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effectLst/>
                          <a:latin typeface="Arial"/>
                        </a:rPr>
                        <a:t>Team telephone if one exist</a:t>
                      </a:r>
                      <a:endParaRPr lang="en-GB" dirty="0"/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Ari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Ari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GB" sz="1200" b="1" dirty="0">
                          <a:effectLst/>
                          <a:latin typeface="Arial"/>
                        </a:rPr>
                        <a:t>SME</a:t>
                      </a:r>
                    </a:p>
                    <a:p>
                      <a:pPr marL="0" indent="0">
                        <a:spcAft>
                          <a:spcPts val="0"/>
                        </a:spcAft>
                        <a:buNone/>
                      </a:pPr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For example: Blessing Murimbarimba</a:t>
                      </a:r>
                      <a:endParaRPr lang="en-US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L="0" lvl="0" indent="0">
                        <a:spcAft>
                          <a:spcPts val="0"/>
                        </a:spcAft>
                        <a:buNone/>
                      </a:pPr>
                      <a:endParaRPr lang="en-GB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L="0" lvl="0" indent="0">
                        <a:spcAft>
                          <a:spcPts val="0"/>
                        </a:spcAft>
                        <a:buNone/>
                      </a:pPr>
                      <a:r>
                        <a:rPr lang="en-GB" sz="12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Email</a:t>
                      </a:r>
                      <a:endParaRPr lang="en-GB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L="0" lvl="0" indent="0">
                        <a:spcAft>
                          <a:spcPts val="0"/>
                        </a:spcAft>
                        <a:buNone/>
                      </a:pPr>
                      <a:r>
                        <a:rPr lang="en-GB" sz="1200" b="0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Arial"/>
                          <a:hlinkClick r:id="rId2"/>
                        </a:rPr>
                        <a:t>bmurimbarimba@nhs.net</a:t>
                      </a:r>
                      <a:endParaRPr lang="en-GB"/>
                    </a:p>
                    <a:p>
                      <a:pPr marL="0" lvl="0" indent="0">
                        <a:spcAft>
                          <a:spcPts val="0"/>
                        </a:spcAft>
                        <a:buNone/>
                      </a:pPr>
                      <a:endParaRPr lang="en-GB" sz="1200" b="0" i="0" u="none" strike="noStrike" baseline="0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L="0" lvl="0" indent="0">
                        <a:spcAft>
                          <a:spcPts val="0"/>
                        </a:spcAft>
                        <a:buNone/>
                      </a:pPr>
                      <a:r>
                        <a:rPr lang="en-GB" sz="12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Tel:</a:t>
                      </a:r>
                      <a:endParaRPr lang="en-US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L="0" lvl="0" indent="0">
                        <a:spcAft>
                          <a:spcPts val="0"/>
                        </a:spcAft>
                        <a:buNone/>
                      </a:pPr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Telephone extension</a:t>
                      </a:r>
                      <a:endParaRPr lang="en-GB" dirty="0"/>
                    </a:p>
                    <a:p>
                      <a:pPr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en-GB" sz="1200" dirty="0">
                        <a:effectLst/>
                        <a:latin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204763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9838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78925d2d-a4a2-44fb-870f-d040f6ae0a06">
      <Terms xmlns="http://schemas.microsoft.com/office/infopath/2007/PartnerControls"/>
    </lcf76f155ced4ddcb4097134ff3c332f>
    <_ip_UnifiedCompliancePolicyProperties xmlns="http://schemas.microsoft.com/sharepoint/v3" xsi:nil="true"/>
    <TaxCatchAll xmlns="da860088-b9d6-4810-bfca-fb37ce6318c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D9E1DFE8C2446B3A79912E479F02F" ma:contentTypeVersion="16" ma:contentTypeDescription="Create a new document." ma:contentTypeScope="" ma:versionID="9b03c9bbeffc44395d617e532e75ec82">
  <xsd:schema xmlns:xsd="http://www.w3.org/2001/XMLSchema" xmlns:xs="http://www.w3.org/2001/XMLSchema" xmlns:p="http://schemas.microsoft.com/office/2006/metadata/properties" xmlns:ns1="http://schemas.microsoft.com/sharepoint/v3" xmlns:ns2="78925d2d-a4a2-44fb-870f-d040f6ae0a06" xmlns:ns3="da860088-b9d6-4810-bfca-fb37ce6318cc" targetNamespace="http://schemas.microsoft.com/office/2006/metadata/properties" ma:root="true" ma:fieldsID="21f607bc0b6caa6cff938408013ae9b7" ns1:_="" ns2:_="" ns3:_="">
    <xsd:import namespace="http://schemas.microsoft.com/sharepoint/v3"/>
    <xsd:import namespace="78925d2d-a4a2-44fb-870f-d040f6ae0a06"/>
    <xsd:import namespace="da860088-b9d6-4810-bfca-fb37ce6318c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925d2d-a4a2-44fb-870f-d040f6ae0a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860088-b9d6-4810-bfca-fb37ce6318cc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8f72093f-cccd-4982-bf32-a68a3995cc19}" ma:internalName="TaxCatchAll" ma:showField="CatchAllData" ma:web="da860088-b9d6-4810-bfca-fb37ce6318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39B2C71-DB51-42D5-A477-6B7B745462E1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8925d2d-a4a2-44fb-870f-d040f6ae0a06"/>
    <ds:schemaRef ds:uri="da860088-b9d6-4810-bfca-fb37ce6318cc"/>
  </ds:schemaRefs>
</ds:datastoreItem>
</file>

<file path=customXml/itemProps2.xml><?xml version="1.0" encoding="utf-8"?>
<ds:datastoreItem xmlns:ds="http://schemas.openxmlformats.org/officeDocument/2006/customXml" ds:itemID="{0DD4DDBD-6C96-4593-B2EE-63094891BA5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5726786-9EB8-45B2-AAFE-000E6A4B72BE}"/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123</Words>
  <Application>Microsoft Office PowerPoint</Application>
  <PresentationFormat>Widescreen</PresentationFormat>
  <Paragraphs>24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King's College Hospital NHS Foundation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Kennedy, Jason</dc:creator>
  <cp:lastModifiedBy>Kennedy, Jason</cp:lastModifiedBy>
  <cp:revision>189</cp:revision>
  <dcterms:created xsi:type="dcterms:W3CDTF">2022-01-28T15:59:00Z</dcterms:created>
  <dcterms:modified xsi:type="dcterms:W3CDTF">2023-05-22T08:28:36Z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0x0101002E2D9E1DFE8C2446B3A79912E479F02F</vt:lpwstr>
  </property>
  <property fmtid="{D5CDD505-2E9C-101B-9397-08002B2CF9AE}" pid="3" name="MediaServiceImageTags">
    <vt:lpwstr/>
  </property>
</Properties>
</file>